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Bebas Neue"/>
      <p:regular r:id="rId33"/>
    </p:embeddedFont>
    <p:embeddedFont>
      <p:font typeface="Orbitron SemiBold"/>
      <p:regular r:id="rId34"/>
      <p:bold r:id="rId35"/>
    </p:embeddedFont>
    <p:embeddedFont>
      <p:font typeface="Orbitron"/>
      <p:regular r:id="rId36"/>
      <p:bold r:id="rId37"/>
    </p:embeddedFont>
    <p:embeddedFont>
      <p:font typeface="Chakra Petch"/>
      <p:regular r:id="rId38"/>
      <p:bold r:id="rId39"/>
      <p:italic r:id="rId40"/>
      <p:boldItalic r:id="rId41"/>
    </p:embeddedFont>
    <p:embeddedFont>
      <p:font typeface="Orbitron Black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4D0D82B-F3E3-45DB-ABD0-DACE37FF1135}">
  <a:tblStyle styleId="{64D0D82B-F3E3-45DB-ABD0-DACE37FF11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hakraPetch-italic.fntdata"/><Relationship Id="rId20" Type="http://schemas.openxmlformats.org/officeDocument/2006/relationships/slide" Target="slides/slide14.xml"/><Relationship Id="rId42" Type="http://schemas.openxmlformats.org/officeDocument/2006/relationships/font" Target="fonts/OrbitronBlack-bold.fntdata"/><Relationship Id="rId41" Type="http://schemas.openxmlformats.org/officeDocument/2006/relationships/font" Target="fonts/ChakraPetch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BebasNeue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OrbitronSemiBold-bold.fntdata"/><Relationship Id="rId12" Type="http://schemas.openxmlformats.org/officeDocument/2006/relationships/slide" Target="slides/slide6.xml"/><Relationship Id="rId34" Type="http://schemas.openxmlformats.org/officeDocument/2006/relationships/font" Target="fonts/OrbitronSemiBold-regular.fntdata"/><Relationship Id="rId15" Type="http://schemas.openxmlformats.org/officeDocument/2006/relationships/slide" Target="slides/slide9.xml"/><Relationship Id="rId37" Type="http://schemas.openxmlformats.org/officeDocument/2006/relationships/font" Target="fonts/Orbitron-bold.fntdata"/><Relationship Id="rId14" Type="http://schemas.openxmlformats.org/officeDocument/2006/relationships/slide" Target="slides/slide8.xml"/><Relationship Id="rId36" Type="http://schemas.openxmlformats.org/officeDocument/2006/relationships/font" Target="fonts/Orbitron-regular.fntdata"/><Relationship Id="rId17" Type="http://schemas.openxmlformats.org/officeDocument/2006/relationships/slide" Target="slides/slide11.xml"/><Relationship Id="rId39" Type="http://schemas.openxmlformats.org/officeDocument/2006/relationships/font" Target="fonts/ChakraPetch-bold.fntdata"/><Relationship Id="rId16" Type="http://schemas.openxmlformats.org/officeDocument/2006/relationships/slide" Target="slides/slide10.xml"/><Relationship Id="rId38" Type="http://schemas.openxmlformats.org/officeDocument/2006/relationships/font" Target="fonts/ChakraPetch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1.png>
</file>

<file path=ppt/media/image102.png>
</file>

<file path=ppt/media/image104.png>
</file>

<file path=ppt/media/image105.png>
</file>

<file path=ppt/media/image107.png>
</file>

<file path=ppt/media/image108.png>
</file>

<file path=ppt/media/image109.png>
</file>

<file path=ppt/media/image11.png>
</file>

<file path=ppt/media/image110.jpg>
</file>

<file path=ppt/media/image14.png>
</file>

<file path=ppt/media/image15.png>
</file>

<file path=ppt/media/image17.png>
</file>

<file path=ppt/media/image21.png>
</file>

<file path=ppt/media/image23.png>
</file>

<file path=ppt/media/image28.png>
</file>

<file path=ppt/media/image3.png>
</file>

<file path=ppt/media/image35.png>
</file>

<file path=ppt/media/image4.png>
</file>

<file path=ppt/media/image5.png>
</file>

<file path=ppt/media/image59.png>
</file>

<file path=ppt/media/image6.png>
</file>

<file path=ppt/media/image7.png>
</file>

<file path=ppt/media/image79.png>
</file>

<file path=ppt/media/image8.png>
</file>

<file path=ppt/media/image9.png>
</file>

<file path=ppt/media/image93.png>
</file>

<file path=ppt/media/image9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3eda66562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3eda66562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3dafbbd26a_0_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3dafbbd26a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3dafbbd26a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3dafbbd26a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3dafbbd26a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3dafbbd26a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3dafbbd26a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3dafbbd26a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3dafbbd26a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13dafbbd26a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3df7fa2f4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3df7fa2f4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3dafbbd26a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3dafbbd26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3f8ec686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3f8ec686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13ff56949f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13ff56949f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dafbbd26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dafbbd26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3ff56949f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3ff56949f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4304b7db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4304b7db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3eda51c53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13eda51c53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13eda51c5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13eda51c5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3f8ec6864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13f8ec6864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3dafbbd26a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3dafbbd26a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3dafbbd26a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13dafbbd26a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3dafbbd26a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3dafbbd26a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3dafbbd26a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3dafbbd26a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3dafbbd26a_0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3dafbbd26a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ecd0648e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ecd0648e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3df7fa2f4f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3df7fa2f4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3dafbbd26a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3dafbbd26a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3eda66562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13eda66562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Relationship Id="rId3" Type="http://schemas.openxmlformats.org/officeDocument/2006/relationships/image" Target="../media/image23.png"/><Relationship Id="rId4" Type="http://schemas.openxmlformats.org/officeDocument/2006/relationships/image" Target="../media/image8.png"/><Relationship Id="rId5" Type="http://schemas.openxmlformats.org/officeDocument/2006/relationships/image" Target="../media/image21.png"/><Relationship Id="rId6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4.png"/><Relationship Id="rId4" Type="http://schemas.openxmlformats.org/officeDocument/2006/relationships/image" Target="../media/image2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3.png"/><Relationship Id="rId4" Type="http://schemas.openxmlformats.org/officeDocument/2006/relationships/image" Target="../media/image35.png"/><Relationship Id="rId5" Type="http://schemas.openxmlformats.org/officeDocument/2006/relationships/image" Target="../media/image98.png"/><Relationship Id="rId6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8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8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8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4.png"/><Relationship Id="rId4" Type="http://schemas.openxmlformats.org/officeDocument/2006/relationships/image" Target="../media/image2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8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2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7.png"/><Relationship Id="rId4" Type="http://schemas.openxmlformats.org/officeDocument/2006/relationships/image" Target="../media/image28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2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Relationship Id="rId4" Type="http://schemas.openxmlformats.org/officeDocument/2006/relationships/image" Target="../media/image3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8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8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Relationship Id="rId4" Type="http://schemas.openxmlformats.org/officeDocument/2006/relationships/image" Target="../media/image28.png"/><Relationship Id="rId5" Type="http://schemas.openxmlformats.org/officeDocument/2006/relationships/image" Target="../media/image1.png"/><Relationship Id="rId6" Type="http://schemas.openxmlformats.org/officeDocument/2006/relationships/image" Target="../media/image1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8.png"/><Relationship Id="rId4" Type="http://schemas.openxmlformats.org/officeDocument/2006/relationships/image" Target="../media/image1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3.png"/><Relationship Id="rId4" Type="http://schemas.openxmlformats.org/officeDocument/2006/relationships/image" Target="../media/image11.png"/><Relationship Id="rId5" Type="http://schemas.openxmlformats.org/officeDocument/2006/relationships/image" Target="../media/image28.png"/><Relationship Id="rId6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35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8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8.png"/><Relationship Id="rId5" Type="http://schemas.openxmlformats.org/officeDocument/2006/relationships/image" Target="../media/image1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8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8.png"/><Relationship Id="rId4" Type="http://schemas.openxmlformats.org/officeDocument/2006/relationships/image" Target="../media/image1.png"/><Relationship Id="rId5" Type="http://schemas.openxmlformats.org/officeDocument/2006/relationships/image" Target="../media/image14.png"/><Relationship Id="rId6" Type="http://schemas.openxmlformats.org/officeDocument/2006/relationships/image" Target="../media/image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8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28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5.png"/><Relationship Id="rId4" Type="http://schemas.openxmlformats.org/officeDocument/2006/relationships/image" Target="../media/image28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3.png"/><Relationship Id="rId3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3.png"/><Relationship Id="rId3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7.png"/><Relationship Id="rId7" Type="http://schemas.openxmlformats.org/officeDocument/2006/relationships/image" Target="../media/image4.png"/><Relationship Id="rId8" Type="http://schemas.openxmlformats.org/officeDocument/2006/relationships/image" Target="../media/image2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3.png"/><Relationship Id="rId4" Type="http://schemas.openxmlformats.org/officeDocument/2006/relationships/image" Target="../media/image11.png"/><Relationship Id="rId5" Type="http://schemas.openxmlformats.org/officeDocument/2006/relationships/image" Target="../media/image28.png"/><Relationship Id="rId6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8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Relationship Id="rId4" Type="http://schemas.openxmlformats.org/officeDocument/2006/relationships/image" Target="../media/image28.png"/><Relationship Id="rId5" Type="http://schemas.openxmlformats.org/officeDocument/2006/relationships/image" Target="../media/image1.png"/><Relationship Id="rId6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4.png"/><Relationship Id="rId4" Type="http://schemas.openxmlformats.org/officeDocument/2006/relationships/image" Target="../media/image2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9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8.png"/><Relationship Id="rId6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9.png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3.png"/><Relationship Id="rId6" Type="http://schemas.openxmlformats.org/officeDocument/2006/relationships/image" Target="../media/image2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17750" y="1158125"/>
            <a:ext cx="4359900" cy="24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17750" y="3575875"/>
            <a:ext cx="2821500" cy="5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45549" l="44304" r="25464" t="23436"/>
          <a:stretch/>
        </p:blipFill>
        <p:spPr>
          <a:xfrm flipH="1">
            <a:off x="168398" y="96375"/>
            <a:ext cx="1839877" cy="10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0" l="0" r="72071" t="87013"/>
          <a:stretch/>
        </p:blipFill>
        <p:spPr>
          <a:xfrm>
            <a:off x="0" y="3493950"/>
            <a:ext cx="4672200" cy="164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4">
            <a:alphaModFix/>
          </a:blip>
          <a:srcRect b="0" l="73323" r="0" t="63083"/>
          <a:stretch/>
        </p:blipFill>
        <p:spPr>
          <a:xfrm flipH="1" rot="10800000">
            <a:off x="6888724" y="0"/>
            <a:ext cx="2255273" cy="189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5">
            <a:alphaModFix/>
          </a:blip>
          <a:srcRect b="36036" l="59692" r="0" t="0"/>
          <a:stretch/>
        </p:blipFill>
        <p:spPr>
          <a:xfrm rot="5400000">
            <a:off x="5033275" y="556176"/>
            <a:ext cx="4794952" cy="465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6">
            <a:alphaModFix/>
          </a:blip>
          <a:srcRect b="0" l="62245" r="0" t="50748"/>
          <a:stretch/>
        </p:blipFill>
        <p:spPr>
          <a:xfrm rot="219253">
            <a:off x="4706737" y="2084022"/>
            <a:ext cx="4524902" cy="3320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hasCustomPrompt="1" type="title"/>
          </p:nvPr>
        </p:nvSpPr>
        <p:spPr>
          <a:xfrm>
            <a:off x="715100" y="1742725"/>
            <a:ext cx="7713600" cy="13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Font typeface="Orbitron SemiBold"/>
              <a:buNone/>
              <a:defRPr sz="9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/>
          <p:nvPr>
            <p:ph idx="1" type="subTitle"/>
          </p:nvPr>
        </p:nvSpPr>
        <p:spPr>
          <a:xfrm>
            <a:off x="715100" y="3069625"/>
            <a:ext cx="77136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75" name="Google Shape;75;p11"/>
          <p:cNvPicPr preferRelativeResize="0"/>
          <p:nvPr/>
        </p:nvPicPr>
        <p:blipFill rotWithShape="1">
          <a:blip r:embed="rId2">
            <a:alphaModFix/>
          </a:blip>
          <a:srcRect b="23183" l="38118" r="8420" t="0"/>
          <a:stretch/>
        </p:blipFill>
        <p:spPr>
          <a:xfrm rot="2700000">
            <a:off x="-75299" y="-3010376"/>
            <a:ext cx="4487325" cy="39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1"/>
          <p:cNvPicPr preferRelativeResize="0"/>
          <p:nvPr/>
        </p:nvPicPr>
        <p:blipFill rotWithShape="1">
          <a:blip r:embed="rId3">
            <a:alphaModFix/>
          </a:blip>
          <a:srcRect b="0" l="0" r="71621" t="70621"/>
          <a:stretch/>
        </p:blipFill>
        <p:spPr>
          <a:xfrm flipH="1" rot="-2909702">
            <a:off x="6110826" y="3810351"/>
            <a:ext cx="3829425" cy="2286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1"/>
          <p:cNvPicPr preferRelativeResize="0"/>
          <p:nvPr/>
        </p:nvPicPr>
        <p:blipFill rotWithShape="1">
          <a:blip r:embed="rId4">
            <a:alphaModFix/>
          </a:blip>
          <a:srcRect b="53177" l="48970" r="39918" t="22496"/>
          <a:stretch/>
        </p:blipFill>
        <p:spPr>
          <a:xfrm rot="-5400000">
            <a:off x="7146000" y="-462174"/>
            <a:ext cx="1521157" cy="187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1"/>
          <p:cNvPicPr preferRelativeResize="0"/>
          <p:nvPr/>
        </p:nvPicPr>
        <p:blipFill rotWithShape="1">
          <a:blip r:embed="rId4">
            <a:alphaModFix/>
          </a:blip>
          <a:srcRect b="47436" l="60170" r="26327" t="28237"/>
          <a:stretch/>
        </p:blipFill>
        <p:spPr>
          <a:xfrm>
            <a:off x="267326" y="3271701"/>
            <a:ext cx="1708227" cy="17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720000" y="1742775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13"/>
          <p:cNvSpPr txBox="1"/>
          <p:nvPr>
            <p:ph hasCustomPrompt="1" idx="2" type="title"/>
          </p:nvPr>
        </p:nvSpPr>
        <p:spPr>
          <a:xfrm>
            <a:off x="720000" y="1149600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idx="1" type="subTitle"/>
          </p:nvPr>
        </p:nvSpPr>
        <p:spPr>
          <a:xfrm>
            <a:off x="720000" y="2270475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3" type="title"/>
          </p:nvPr>
        </p:nvSpPr>
        <p:spPr>
          <a:xfrm>
            <a:off x="3407063" y="1742775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13"/>
          <p:cNvSpPr txBox="1"/>
          <p:nvPr>
            <p:ph hasCustomPrompt="1" idx="4" type="title"/>
          </p:nvPr>
        </p:nvSpPr>
        <p:spPr>
          <a:xfrm>
            <a:off x="3407063" y="1149600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idx="5" type="subTitle"/>
          </p:nvPr>
        </p:nvSpPr>
        <p:spPr>
          <a:xfrm>
            <a:off x="3407063" y="2270475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6" type="title"/>
          </p:nvPr>
        </p:nvSpPr>
        <p:spPr>
          <a:xfrm>
            <a:off x="720000" y="3596000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13"/>
          <p:cNvSpPr txBox="1"/>
          <p:nvPr>
            <p:ph hasCustomPrompt="1" idx="7" type="title"/>
          </p:nvPr>
        </p:nvSpPr>
        <p:spPr>
          <a:xfrm>
            <a:off x="720000" y="3002825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idx="8" type="subTitle"/>
          </p:nvPr>
        </p:nvSpPr>
        <p:spPr>
          <a:xfrm>
            <a:off x="720000" y="4123700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9" type="title"/>
          </p:nvPr>
        </p:nvSpPr>
        <p:spPr>
          <a:xfrm>
            <a:off x="3407063" y="3596000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3"/>
          <p:cNvSpPr txBox="1"/>
          <p:nvPr>
            <p:ph hasCustomPrompt="1" idx="13" type="title"/>
          </p:nvPr>
        </p:nvSpPr>
        <p:spPr>
          <a:xfrm>
            <a:off x="3407063" y="3002825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idx="14" type="subTitle"/>
          </p:nvPr>
        </p:nvSpPr>
        <p:spPr>
          <a:xfrm>
            <a:off x="3407063" y="4123700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94" name="Google Shape;94;p13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rot="10800000">
            <a:off x="-1" y="-1"/>
            <a:ext cx="1095250" cy="95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3"/>
          <p:cNvPicPr preferRelativeResize="0"/>
          <p:nvPr/>
        </p:nvPicPr>
        <p:blipFill rotWithShape="1">
          <a:blip r:embed="rId3">
            <a:alphaModFix/>
          </a:blip>
          <a:srcRect b="0" l="0" r="68254" t="84156"/>
          <a:stretch/>
        </p:blipFill>
        <p:spPr>
          <a:xfrm rot="10800000">
            <a:off x="6848475" y="2"/>
            <a:ext cx="2295526" cy="869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3"/>
          <p:cNvPicPr preferRelativeResize="0"/>
          <p:nvPr/>
        </p:nvPicPr>
        <p:blipFill rotWithShape="1">
          <a:blip r:embed="rId4">
            <a:alphaModFix/>
          </a:blip>
          <a:srcRect b="46431" l="59847" r="26205" t="31887"/>
          <a:stretch/>
        </p:blipFill>
        <p:spPr>
          <a:xfrm>
            <a:off x="0" y="4440450"/>
            <a:ext cx="804024" cy="7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3"/>
          <p:cNvPicPr preferRelativeResize="0"/>
          <p:nvPr/>
        </p:nvPicPr>
        <p:blipFill rotWithShape="1">
          <a:blip r:embed="rId5">
            <a:alphaModFix/>
          </a:blip>
          <a:srcRect b="47028" l="0" r="6994" t="0"/>
          <a:stretch/>
        </p:blipFill>
        <p:spPr>
          <a:xfrm>
            <a:off x="5181650" y="829575"/>
            <a:ext cx="4903685" cy="395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/>
          <p:cNvPicPr preferRelativeResize="0"/>
          <p:nvPr/>
        </p:nvPicPr>
        <p:blipFill rotWithShape="1">
          <a:blip r:embed="rId6">
            <a:alphaModFix/>
          </a:blip>
          <a:srcRect b="21079" l="38080" r="0" t="0"/>
          <a:stretch/>
        </p:blipFill>
        <p:spPr>
          <a:xfrm rot="5984443">
            <a:off x="4321824" y="4106799"/>
            <a:ext cx="5869200" cy="45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3" name="Google Shape;103;p14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 rot="-5400000">
            <a:off x="1609115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 flipH="1">
            <a:off x="7309627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>
            <a:off x="-2413175" y="-898650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4"/>
          <p:cNvPicPr preferRelativeResize="0"/>
          <p:nvPr/>
        </p:nvPicPr>
        <p:blipFill rotWithShape="1">
          <a:blip r:embed="rId5">
            <a:alphaModFix/>
          </a:blip>
          <a:srcRect b="0" l="0" r="71941" t="77640"/>
          <a:stretch/>
        </p:blipFill>
        <p:spPr>
          <a:xfrm flipH="1">
            <a:off x="4923324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09" name="Google Shape;109;p15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5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1" name="Google Shape;111;p15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>
            <a:off x="-75985" y="2740073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 rotWithShape="1">
          <a:blip r:embed="rId3">
            <a:alphaModFix/>
          </a:blip>
          <a:srcRect b="45864" l="60798" r="27123" t="27752"/>
          <a:stretch/>
        </p:blipFill>
        <p:spPr>
          <a:xfrm flipH="1" rot="-5400000">
            <a:off x="1362827" y="-38963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5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703461">
            <a:off x="5077948" y="3415275"/>
            <a:ext cx="5262302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5"/>
          <p:cNvPicPr preferRelativeResize="0"/>
          <p:nvPr/>
        </p:nvPicPr>
        <p:blipFill rotWithShape="1">
          <a:blip r:embed="rId5">
            <a:alphaModFix/>
          </a:blip>
          <a:srcRect b="0" l="73500" r="0" t="66322"/>
          <a:stretch/>
        </p:blipFill>
        <p:spPr>
          <a:xfrm flipH="1" rot="10800000">
            <a:off x="6108375" y="-75976"/>
            <a:ext cx="3126799" cy="241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17" name="Google Shape;117;p16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6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9" name="Google Shape;119;p16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 rot="5400000">
            <a:off x="631015" y="-487302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 flipH="1" rot="10800000">
            <a:off x="7354599" y="-269650"/>
            <a:ext cx="1380076" cy="16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5800099">
            <a:off x="6243526" y="1439625"/>
            <a:ext cx="5262300" cy="400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6"/>
          <p:cNvPicPr preferRelativeResize="0"/>
          <p:nvPr/>
        </p:nvPicPr>
        <p:blipFill rotWithShape="1">
          <a:blip r:embed="rId5">
            <a:alphaModFix/>
          </a:blip>
          <a:srcRect b="0" l="74792" r="0" t="69423"/>
          <a:stretch/>
        </p:blipFill>
        <p:spPr>
          <a:xfrm flipH="1">
            <a:off x="2" y="3007776"/>
            <a:ext cx="2997924" cy="221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25" name="Google Shape;125;p17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7">
            <a:off x="-1951093" y="2844187"/>
            <a:ext cx="2447012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 rotWithShape="1">
          <a:blip r:embed="rId3">
            <a:alphaModFix/>
          </a:blip>
          <a:srcRect b="45376" l="60643" r="27252" t="27088"/>
          <a:stretch/>
        </p:blipFill>
        <p:spPr>
          <a:xfrm flipH="1" rot="-10265224">
            <a:off x="6903905" y="4374163"/>
            <a:ext cx="1106792" cy="14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4">
            <a:alphaModFix/>
          </a:blip>
          <a:srcRect b="0" l="0" r="70059" t="85488"/>
          <a:stretch/>
        </p:blipFill>
        <p:spPr>
          <a:xfrm rot="10799991">
            <a:off x="5369197" y="-39740"/>
            <a:ext cx="3810028" cy="1402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30" name="Google Shape;130;p18"/>
          <p:cNvPicPr preferRelativeResize="0"/>
          <p:nvPr/>
        </p:nvPicPr>
        <p:blipFill rotWithShape="1">
          <a:blip r:embed="rId2">
            <a:alphaModFix/>
          </a:blip>
          <a:srcRect b="0" l="75408" r="0" t="67387"/>
          <a:stretch/>
        </p:blipFill>
        <p:spPr>
          <a:xfrm flipH="1">
            <a:off x="-63727" y="3564725"/>
            <a:ext cx="2079027" cy="167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 b="0" l="0" r="76691" t="69871"/>
          <a:stretch/>
        </p:blipFill>
        <p:spPr>
          <a:xfrm flipH="1" rot="-2915821">
            <a:off x="8304801" y="597838"/>
            <a:ext cx="2079026" cy="1549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/>
          <p:cNvPicPr preferRelativeResize="0"/>
          <p:nvPr/>
        </p:nvPicPr>
        <p:blipFill rotWithShape="1">
          <a:blip r:embed="rId4">
            <a:alphaModFix/>
          </a:blip>
          <a:srcRect b="48763" l="47994" r="39900" t="23701"/>
          <a:stretch/>
        </p:blipFill>
        <p:spPr>
          <a:xfrm flipH="1" rot="5400000">
            <a:off x="6214943" y="-685763"/>
            <a:ext cx="1106790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_1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10800000">
            <a:off x="7494775" y="3037250"/>
            <a:ext cx="3052001" cy="255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 rotWithShape="1">
          <a:blip r:embed="rId3">
            <a:alphaModFix/>
          </a:blip>
          <a:srcRect b="45376" l="60643" r="27252" t="27088"/>
          <a:stretch/>
        </p:blipFill>
        <p:spPr>
          <a:xfrm flipH="1" rot="10800000">
            <a:off x="2833286" y="4340051"/>
            <a:ext cx="1437676" cy="183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4">
            <a:alphaModFix/>
          </a:blip>
          <a:srcRect b="0" l="0" r="70059" t="85488"/>
          <a:stretch/>
        </p:blipFill>
        <p:spPr>
          <a:xfrm rot="5399989">
            <a:off x="-1059584" y="811855"/>
            <a:ext cx="3253473" cy="1197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5400000">
            <a:off x="3130525" y="-2299925"/>
            <a:ext cx="3052001" cy="255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1672050" y="2244225"/>
            <a:ext cx="57999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rot="5400000">
            <a:off x="6242712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>
            <a:off x="821750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>
            <a:off x="6297825" y="-805825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 rotWithShape="1">
          <a:blip r:embed="rId5">
            <a:alphaModFix/>
          </a:blip>
          <a:srcRect b="0" l="0" r="71941" t="77640"/>
          <a:stretch/>
        </p:blipFill>
        <p:spPr>
          <a:xfrm>
            <a:off x="0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_1_1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2">
            <a:alphaModFix/>
          </a:blip>
          <a:srcRect b="35745" l="86001" r="0" t="35634"/>
          <a:stretch/>
        </p:blipFill>
        <p:spPr>
          <a:xfrm rot="-5400000">
            <a:off x="7299725" y="-747025"/>
            <a:ext cx="816676" cy="1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 rotWithShape="1">
          <a:blip r:embed="rId3">
            <a:alphaModFix/>
          </a:blip>
          <a:srcRect b="51540" l="49163" r="41512" t="21050"/>
          <a:stretch/>
        </p:blipFill>
        <p:spPr>
          <a:xfrm rot="-5400000">
            <a:off x="-183025" y="4118450"/>
            <a:ext cx="852577" cy="140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_1_1_1_1_1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47" name="Google Shape;147;p22"/>
          <p:cNvPicPr preferRelativeResize="0"/>
          <p:nvPr/>
        </p:nvPicPr>
        <p:blipFill rotWithShape="1">
          <a:blip r:embed="rId2">
            <a:alphaModFix/>
          </a:blip>
          <a:srcRect b="0" l="0" r="73292" t="69248"/>
          <a:stretch/>
        </p:blipFill>
        <p:spPr>
          <a:xfrm rot="-8234952">
            <a:off x="7559803" y="-495700"/>
            <a:ext cx="2382149" cy="158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0" l="74680" r="0" t="66447"/>
          <a:stretch/>
        </p:blipFill>
        <p:spPr>
          <a:xfrm>
            <a:off x="7116525" y="3474100"/>
            <a:ext cx="2140524" cy="17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 rotWithShape="1">
          <a:blip r:embed="rId4">
            <a:alphaModFix/>
          </a:blip>
          <a:srcRect b="45982" l="58562" r="25487" t="30418"/>
          <a:stretch/>
        </p:blipFill>
        <p:spPr>
          <a:xfrm flipH="1" rot="6357655">
            <a:off x="-697350" y="2971626"/>
            <a:ext cx="1458497" cy="12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_1_1_1_1_1_1_1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52" name="Google Shape;152;p23"/>
          <p:cNvPicPr preferRelativeResize="0"/>
          <p:nvPr/>
        </p:nvPicPr>
        <p:blipFill rotWithShape="1">
          <a:blip r:embed="rId2">
            <a:alphaModFix/>
          </a:blip>
          <a:srcRect b="0" l="0" r="75031" t="70477"/>
          <a:stretch/>
        </p:blipFill>
        <p:spPr>
          <a:xfrm flipH="1" rot="5400000">
            <a:off x="7947447" y="4261738"/>
            <a:ext cx="1858877" cy="1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3"/>
          <p:cNvPicPr preferRelativeResize="0"/>
          <p:nvPr/>
        </p:nvPicPr>
        <p:blipFill rotWithShape="1">
          <a:blip r:embed="rId3">
            <a:alphaModFix/>
          </a:blip>
          <a:srcRect b="39169" l="86638" r="0" t="38364"/>
          <a:stretch/>
        </p:blipFill>
        <p:spPr>
          <a:xfrm rot="10800000">
            <a:off x="-130575" y="806614"/>
            <a:ext cx="656701" cy="1155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 rotWithShape="1">
          <a:blip r:embed="rId4">
            <a:alphaModFix/>
          </a:blip>
          <a:srcRect b="46292" l="58487" r="25639" t="31242"/>
          <a:stretch/>
        </p:blipFill>
        <p:spPr>
          <a:xfrm rot="-5400000">
            <a:off x="6565675" y="-609575"/>
            <a:ext cx="1451448" cy="115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_1_1_1_1_1_1_1_1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57" name="Google Shape;157;p24"/>
          <p:cNvPicPr preferRelativeResize="0"/>
          <p:nvPr/>
        </p:nvPicPr>
        <p:blipFill rotWithShape="1">
          <a:blip r:embed="rId2">
            <a:alphaModFix/>
          </a:blip>
          <a:srcRect b="0" l="73847" r="0" t="65488"/>
          <a:stretch/>
        </p:blipFill>
        <p:spPr>
          <a:xfrm flipH="1">
            <a:off x="-197100" y="3445950"/>
            <a:ext cx="2210975" cy="1775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b="24374" l="39602" r="8603" t="0"/>
          <a:stretch/>
        </p:blipFill>
        <p:spPr>
          <a:xfrm rot="10165352">
            <a:off x="6873402" y="-1899751"/>
            <a:ext cx="3110998" cy="278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 rotWithShape="1">
          <a:blip r:embed="rId4">
            <a:alphaModFix/>
          </a:blip>
          <a:srcRect b="52730" l="49317" r="40664" t="21790"/>
          <a:stretch/>
        </p:blipFill>
        <p:spPr>
          <a:xfrm rot="5400000">
            <a:off x="8434125" y="4199824"/>
            <a:ext cx="915948" cy="131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_1_1_1_1_1_1_1_1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62" name="Google Shape;162;p25"/>
          <p:cNvPicPr preferRelativeResize="0"/>
          <p:nvPr/>
        </p:nvPicPr>
        <p:blipFill rotWithShape="1">
          <a:blip r:embed="rId2">
            <a:alphaModFix/>
          </a:blip>
          <a:srcRect b="38348" l="84712" r="0" t="37542"/>
          <a:stretch/>
        </p:blipFill>
        <p:spPr>
          <a:xfrm rot="-5400000">
            <a:off x="6855850" y="-432526"/>
            <a:ext cx="751400" cy="124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/>
          </a:blip>
          <a:srcRect b="0" l="0" r="71203" t="87098"/>
          <a:stretch/>
        </p:blipFill>
        <p:spPr>
          <a:xfrm flipH="1">
            <a:off x="6349074" y="4237325"/>
            <a:ext cx="2794926" cy="95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 rotWithShape="1">
          <a:blip r:embed="rId4">
            <a:alphaModFix/>
          </a:blip>
          <a:srcRect b="49052" l="59698" r="26851" t="32622"/>
          <a:stretch/>
        </p:blipFill>
        <p:spPr>
          <a:xfrm rot="10800000">
            <a:off x="1466300" y="4570526"/>
            <a:ext cx="1516800" cy="11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1_1_1_1_1_1_1_1_1_1_1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2">
            <a:alphaModFix/>
          </a:blip>
          <a:srcRect b="0" l="0" r="75182" t="67858"/>
          <a:stretch/>
        </p:blipFill>
        <p:spPr>
          <a:xfrm rot="372206">
            <a:off x="-308601" y="3993999"/>
            <a:ext cx="2090902" cy="156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 rotWithShape="1">
          <a:blip r:embed="rId3">
            <a:alphaModFix/>
          </a:blip>
          <a:srcRect b="48208" l="59914" r="25851" t="31597"/>
          <a:stretch/>
        </p:blipFill>
        <p:spPr>
          <a:xfrm rot="3238494">
            <a:off x="8017671" y="693554"/>
            <a:ext cx="1343333" cy="1072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6"/>
          <p:cNvPicPr preferRelativeResize="0"/>
          <p:nvPr/>
        </p:nvPicPr>
        <p:blipFill rotWithShape="1">
          <a:blip r:embed="rId4">
            <a:alphaModFix/>
          </a:blip>
          <a:srcRect b="0" l="0" r="73182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 rotWithShape="1">
          <a:blip r:embed="rId5">
            <a:alphaModFix/>
          </a:blip>
          <a:srcRect b="0" l="71661" r="0" t="62125"/>
          <a:stretch/>
        </p:blipFill>
        <p:spPr>
          <a:xfrm rot="10800000">
            <a:off x="-70452" y="-42276"/>
            <a:ext cx="1707827" cy="138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2775856" y="3073850"/>
            <a:ext cx="5652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3" name="Google Shape;173;p27"/>
          <p:cNvSpPr txBox="1"/>
          <p:nvPr>
            <p:ph idx="1" type="subTitle"/>
          </p:nvPr>
        </p:nvSpPr>
        <p:spPr>
          <a:xfrm>
            <a:off x="2018625" y="1537750"/>
            <a:ext cx="6410400" cy="15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74" name="Google Shape;174;p27"/>
          <p:cNvPicPr preferRelativeResize="0"/>
          <p:nvPr/>
        </p:nvPicPr>
        <p:blipFill rotWithShape="1">
          <a:blip r:embed="rId2">
            <a:alphaModFix/>
          </a:blip>
          <a:srcRect b="25283" l="38735" r="8418" t="0"/>
          <a:stretch/>
        </p:blipFill>
        <p:spPr>
          <a:xfrm rot="10800000">
            <a:off x="-343400" y="3433675"/>
            <a:ext cx="4435599" cy="384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7"/>
          <p:cNvPicPr preferRelativeResize="0"/>
          <p:nvPr/>
        </p:nvPicPr>
        <p:blipFill rotWithShape="1">
          <a:blip r:embed="rId3">
            <a:alphaModFix/>
          </a:blip>
          <a:srcRect b="47720" l="59208" r="25977" t="29897"/>
          <a:stretch/>
        </p:blipFill>
        <p:spPr>
          <a:xfrm rot="657192">
            <a:off x="6839376" y="4057078"/>
            <a:ext cx="1584876" cy="1346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7"/>
          <p:cNvPicPr preferRelativeResize="0"/>
          <p:nvPr/>
        </p:nvPicPr>
        <p:blipFill rotWithShape="1">
          <a:blip r:embed="rId4">
            <a:alphaModFix/>
          </a:blip>
          <a:srcRect b="38730" l="84740" r="0" t="37401"/>
          <a:stretch/>
        </p:blipFill>
        <p:spPr>
          <a:xfrm rot="-5400000">
            <a:off x="5144774" y="-398725"/>
            <a:ext cx="953426" cy="156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 rotWithShape="1">
          <a:blip r:embed="rId5">
            <a:alphaModFix/>
          </a:blip>
          <a:srcRect b="0" l="0" r="70414" t="87032"/>
          <a:stretch/>
        </p:blipFill>
        <p:spPr>
          <a:xfrm flipH="1" rot="10800000">
            <a:off x="0" y="-2"/>
            <a:ext cx="2883374" cy="959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idx="1" type="subTitle"/>
          </p:nvPr>
        </p:nvSpPr>
        <p:spPr>
          <a:xfrm>
            <a:off x="1851000" y="2846250"/>
            <a:ext cx="54420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type="title"/>
          </p:nvPr>
        </p:nvSpPr>
        <p:spPr>
          <a:xfrm>
            <a:off x="1851000" y="1611750"/>
            <a:ext cx="5442000" cy="12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10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81" name="Google Shape;181;p28"/>
          <p:cNvPicPr preferRelativeResize="0"/>
          <p:nvPr/>
        </p:nvPicPr>
        <p:blipFill rotWithShape="1">
          <a:blip r:embed="rId2">
            <a:alphaModFix/>
          </a:blip>
          <a:srcRect b="38179" l="85450" r="0" t="37677"/>
          <a:stretch/>
        </p:blipFill>
        <p:spPr>
          <a:xfrm>
            <a:off x="8161725" y="2959800"/>
            <a:ext cx="1038702" cy="18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8"/>
          <p:cNvPicPr preferRelativeResize="0"/>
          <p:nvPr/>
        </p:nvPicPr>
        <p:blipFill rotWithShape="1">
          <a:blip r:embed="rId3">
            <a:alphaModFix/>
          </a:blip>
          <a:srcRect b="0" l="0" r="70194" t="84158"/>
          <a:stretch/>
        </p:blipFill>
        <p:spPr>
          <a:xfrm>
            <a:off x="-119775" y="3763000"/>
            <a:ext cx="3595300" cy="145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8"/>
          <p:cNvPicPr preferRelativeResize="0"/>
          <p:nvPr/>
        </p:nvPicPr>
        <p:blipFill rotWithShape="1">
          <a:blip r:embed="rId4">
            <a:alphaModFix/>
          </a:blip>
          <a:srcRect b="46658" l="57981" r="23159" t="27173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8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1038049" y="-1962800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8"/>
          <p:cNvPicPr preferRelativeResize="0"/>
          <p:nvPr/>
        </p:nvPicPr>
        <p:blipFill rotWithShape="1">
          <a:blip r:embed="rId6">
            <a:alphaModFix/>
          </a:blip>
          <a:srcRect b="0" l="72488" r="0" t="64626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idx="1" type="subTitle"/>
          </p:nvPr>
        </p:nvSpPr>
        <p:spPr>
          <a:xfrm>
            <a:off x="715100" y="1318725"/>
            <a:ext cx="3762300" cy="328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8" name="Google Shape;188;p29"/>
          <p:cNvSpPr txBox="1"/>
          <p:nvPr>
            <p:ph idx="2" type="subTitle"/>
          </p:nvPr>
        </p:nvSpPr>
        <p:spPr>
          <a:xfrm>
            <a:off x="4661700" y="1826409"/>
            <a:ext cx="3762300" cy="9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9" name="Google Shape;18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90" name="Google Shape;190;p29"/>
          <p:cNvPicPr preferRelativeResize="0"/>
          <p:nvPr/>
        </p:nvPicPr>
        <p:blipFill rotWithShape="1">
          <a:blip r:embed="rId2">
            <a:alphaModFix/>
          </a:blip>
          <a:srcRect b="0" l="0" r="75287" t="67391"/>
          <a:stretch/>
        </p:blipFill>
        <p:spPr>
          <a:xfrm flipH="1">
            <a:off x="7497224" y="3897525"/>
            <a:ext cx="1824676" cy="138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9"/>
          <p:cNvPicPr preferRelativeResize="0"/>
          <p:nvPr/>
        </p:nvPicPr>
        <p:blipFill rotWithShape="1">
          <a:blip r:embed="rId3">
            <a:alphaModFix/>
          </a:blip>
          <a:srcRect b="50812" l="49780" r="42283" t="24940"/>
          <a:stretch/>
        </p:blipFill>
        <p:spPr>
          <a:xfrm rot="10800000">
            <a:off x="-295750" y="3897525"/>
            <a:ext cx="725724" cy="124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9"/>
          <p:cNvPicPr preferRelativeResize="0"/>
          <p:nvPr/>
        </p:nvPicPr>
        <p:blipFill rotWithShape="1">
          <a:blip r:embed="rId4">
            <a:alphaModFix/>
          </a:blip>
          <a:srcRect b="0" l="74263" r="0" t="67132"/>
          <a:stretch/>
        </p:blipFill>
        <p:spPr>
          <a:xfrm rot="-5400000">
            <a:off x="7254625" y="120275"/>
            <a:ext cx="2175749" cy="169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idx="1" type="subTitle"/>
          </p:nvPr>
        </p:nvSpPr>
        <p:spPr>
          <a:xfrm>
            <a:off x="1205413" y="2444125"/>
            <a:ext cx="3078300" cy="6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95" name="Google Shape;195;p30"/>
          <p:cNvSpPr txBox="1"/>
          <p:nvPr>
            <p:ph idx="2" type="subTitle"/>
          </p:nvPr>
        </p:nvSpPr>
        <p:spPr>
          <a:xfrm>
            <a:off x="4860288" y="2444125"/>
            <a:ext cx="3078300" cy="6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3" type="subTitle"/>
          </p:nvPr>
        </p:nvSpPr>
        <p:spPr>
          <a:xfrm>
            <a:off x="1205413" y="3079450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0"/>
          <p:cNvSpPr txBox="1"/>
          <p:nvPr>
            <p:ph idx="4" type="subTitle"/>
          </p:nvPr>
        </p:nvSpPr>
        <p:spPr>
          <a:xfrm>
            <a:off x="4860288" y="3079450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2">
            <a:alphaModFix/>
          </a:blip>
          <a:srcRect b="0" l="77226" r="0" t="71541"/>
          <a:stretch/>
        </p:blipFill>
        <p:spPr>
          <a:xfrm>
            <a:off x="7676162" y="4018050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0"/>
          <p:cNvPicPr preferRelativeResize="0"/>
          <p:nvPr/>
        </p:nvPicPr>
        <p:blipFill rotWithShape="1">
          <a:blip r:embed="rId3">
            <a:alphaModFix/>
          </a:blip>
          <a:srcRect b="0" l="0" r="71304" t="86589"/>
          <a:stretch/>
        </p:blipFill>
        <p:spPr>
          <a:xfrm flipH="1" rot="10800000">
            <a:off x="-53937" y="-39299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0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 flipH="1">
            <a:off x="7726067" y="-2779025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0"/>
          <p:cNvPicPr preferRelativeResize="0"/>
          <p:nvPr/>
        </p:nvPicPr>
        <p:blipFill rotWithShape="1">
          <a:blip r:embed="rId5">
            <a:alphaModFix/>
          </a:blip>
          <a:srcRect b="47691" l="47803" r="40796" t="25148"/>
          <a:stretch/>
        </p:blipFill>
        <p:spPr>
          <a:xfrm flipH="1">
            <a:off x="-628984" y="1459549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0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>
            <a:off x="-1123975" y="4234300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flipH="1">
            <a:off x="0" y="3440175"/>
            <a:ext cx="1948401" cy="170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4"/>
          <p:cNvPicPr preferRelativeResize="0"/>
          <p:nvPr/>
        </p:nvPicPr>
        <p:blipFill rotWithShape="1">
          <a:blip r:embed="rId3">
            <a:alphaModFix/>
          </a:blip>
          <a:srcRect b="0" l="0" r="75562" t="71013"/>
          <a:stretch/>
        </p:blipFill>
        <p:spPr>
          <a:xfrm rot="10800000">
            <a:off x="7464399" y="1"/>
            <a:ext cx="1679601" cy="114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 rotWithShape="1">
          <a:blip r:embed="rId4">
            <a:alphaModFix/>
          </a:blip>
          <a:srcRect b="0" l="78845" r="0" t="73568"/>
          <a:stretch/>
        </p:blipFill>
        <p:spPr>
          <a:xfrm>
            <a:off x="7999575" y="4244200"/>
            <a:ext cx="1144428" cy="89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 rotWithShape="1">
          <a:blip r:embed="rId5">
            <a:alphaModFix/>
          </a:blip>
          <a:srcRect b="52512" l="48221" r="41073" t="23786"/>
          <a:stretch/>
        </p:blipFill>
        <p:spPr>
          <a:xfrm>
            <a:off x="32000" y="432150"/>
            <a:ext cx="631849" cy="78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TWO_COLUMNS_1_1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idx="1" type="subTitle"/>
          </p:nvPr>
        </p:nvSpPr>
        <p:spPr>
          <a:xfrm>
            <a:off x="715100" y="2411550"/>
            <a:ext cx="4137300" cy="8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06" name="Google Shape;206;p31"/>
          <p:cNvSpPr txBox="1"/>
          <p:nvPr>
            <p:ph type="title"/>
          </p:nvPr>
        </p:nvSpPr>
        <p:spPr>
          <a:xfrm>
            <a:off x="715100" y="1838850"/>
            <a:ext cx="413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07" name="Google Shape;207;p31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1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1"/>
          <p:cNvPicPr preferRelativeResize="0"/>
          <p:nvPr/>
        </p:nvPicPr>
        <p:blipFill rotWithShape="1">
          <a:blip r:embed="rId4">
            <a:alphaModFix/>
          </a:blip>
          <a:srcRect b="45314" l="59577" r="25387" t="28190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TWO_COLUMNS_1_1_1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2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flipH="1" rot="-7389225">
            <a:off x="-1636013" y="3170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2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>
            <a:off x="7987887" y="421065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2"/>
          <p:cNvPicPr preferRelativeResize="0"/>
          <p:nvPr/>
        </p:nvPicPr>
        <p:blipFill rotWithShape="1">
          <a:blip r:embed="rId4">
            <a:alphaModFix/>
          </a:blip>
          <a:srcRect b="50539" l="44625" r="40340" t="22965"/>
          <a:stretch/>
        </p:blipFill>
        <p:spPr>
          <a:xfrm flipH="1" rot="-5400000">
            <a:off x="-105624" y="4007824"/>
            <a:ext cx="994924" cy="98622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2"/>
          <p:cNvSpPr txBox="1"/>
          <p:nvPr>
            <p:ph idx="1" type="subTitle"/>
          </p:nvPr>
        </p:nvSpPr>
        <p:spPr>
          <a:xfrm>
            <a:off x="4291600" y="2411550"/>
            <a:ext cx="4137300" cy="8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15" name="Google Shape;215;p32"/>
          <p:cNvSpPr txBox="1"/>
          <p:nvPr>
            <p:ph type="title"/>
          </p:nvPr>
        </p:nvSpPr>
        <p:spPr>
          <a:xfrm>
            <a:off x="4291600" y="1838850"/>
            <a:ext cx="413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16" name="Google Shape;216;p32"/>
          <p:cNvPicPr preferRelativeResize="0"/>
          <p:nvPr/>
        </p:nvPicPr>
        <p:blipFill rotWithShape="1">
          <a:blip r:embed="rId5">
            <a:alphaModFix/>
          </a:blip>
          <a:srcRect b="22594" l="37644" r="7344" t="0"/>
          <a:stretch/>
        </p:blipFill>
        <p:spPr>
          <a:xfrm>
            <a:off x="6111550" y="-1094825"/>
            <a:ext cx="2107274" cy="181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TWO_COLUMNS_1_1_1_1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idx="1" type="subTitle"/>
          </p:nvPr>
        </p:nvSpPr>
        <p:spPr>
          <a:xfrm>
            <a:off x="715100" y="1477375"/>
            <a:ext cx="3762300" cy="18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19" name="Google Shape;219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20" name="Google Shape;220;p33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3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3"/>
          <p:cNvPicPr preferRelativeResize="0"/>
          <p:nvPr/>
        </p:nvPicPr>
        <p:blipFill rotWithShape="1">
          <a:blip r:embed="rId4">
            <a:alphaModFix/>
          </a:blip>
          <a:srcRect b="45314" l="59577" r="25387" t="28190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7200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25" name="Google Shape;225;p34"/>
          <p:cNvSpPr txBox="1"/>
          <p:nvPr>
            <p:ph idx="1" type="subTitle"/>
          </p:nvPr>
        </p:nvSpPr>
        <p:spPr>
          <a:xfrm>
            <a:off x="7200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2" type="title"/>
          </p:nvPr>
        </p:nvSpPr>
        <p:spPr>
          <a:xfrm>
            <a:off x="34038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27" name="Google Shape;227;p34"/>
          <p:cNvSpPr txBox="1"/>
          <p:nvPr>
            <p:ph idx="3" type="subTitle"/>
          </p:nvPr>
        </p:nvSpPr>
        <p:spPr>
          <a:xfrm>
            <a:off x="34038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34"/>
          <p:cNvSpPr txBox="1"/>
          <p:nvPr>
            <p:ph idx="4" type="title"/>
          </p:nvPr>
        </p:nvSpPr>
        <p:spPr>
          <a:xfrm>
            <a:off x="60876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29" name="Google Shape;229;p34"/>
          <p:cNvSpPr txBox="1"/>
          <p:nvPr>
            <p:ph idx="5" type="subTitle"/>
          </p:nvPr>
        </p:nvSpPr>
        <p:spPr>
          <a:xfrm>
            <a:off x="60876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4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31" name="Google Shape;231;p34"/>
          <p:cNvPicPr preferRelativeResize="0"/>
          <p:nvPr/>
        </p:nvPicPr>
        <p:blipFill rotWithShape="1">
          <a:blip r:embed="rId2">
            <a:alphaModFix/>
          </a:blip>
          <a:srcRect b="0" l="0" r="71201" t="83419"/>
          <a:stretch/>
        </p:blipFill>
        <p:spPr>
          <a:xfrm rot="10800000">
            <a:off x="6281700" y="1"/>
            <a:ext cx="2862300" cy="125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4"/>
          <p:cNvPicPr preferRelativeResize="0"/>
          <p:nvPr/>
        </p:nvPicPr>
        <p:blipFill rotWithShape="1">
          <a:blip r:embed="rId3">
            <a:alphaModFix/>
          </a:blip>
          <a:srcRect b="48783" l="59945" r="26728" t="31435"/>
          <a:stretch/>
        </p:blipFill>
        <p:spPr>
          <a:xfrm flipH="1" rot="5400000">
            <a:off x="-97800" y="3426775"/>
            <a:ext cx="886006" cy="73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 rotWithShape="1">
          <a:blip r:embed="rId4">
            <a:alphaModFix/>
          </a:blip>
          <a:srcRect b="24230" l="38413" r="8740" t="0"/>
          <a:stretch/>
        </p:blipFill>
        <p:spPr>
          <a:xfrm rot="-8423032">
            <a:off x="2667452" y="4451824"/>
            <a:ext cx="4435702" cy="3897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 rotWithShape="1">
          <a:blip r:embed="rId5">
            <a:alphaModFix/>
          </a:blip>
          <a:srcRect b="0" l="0" r="75873" t="71389"/>
          <a:stretch/>
        </p:blipFill>
        <p:spPr>
          <a:xfrm rot="5400000">
            <a:off x="-1001675" y="-948800"/>
            <a:ext cx="2151951" cy="14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4"/>
          <p:cNvPicPr preferRelativeResize="0"/>
          <p:nvPr/>
        </p:nvPicPr>
        <p:blipFill rotWithShape="1">
          <a:blip r:embed="rId6">
            <a:alphaModFix/>
          </a:blip>
          <a:srcRect b="39225" l="84785" r="0" t="36772"/>
          <a:stretch/>
        </p:blipFill>
        <p:spPr>
          <a:xfrm>
            <a:off x="8618175" y="3353676"/>
            <a:ext cx="747775" cy="123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type="title"/>
          </p:nvPr>
        </p:nvSpPr>
        <p:spPr>
          <a:xfrm>
            <a:off x="1325299" y="1756751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1" type="subTitle"/>
          </p:nvPr>
        </p:nvSpPr>
        <p:spPr>
          <a:xfrm>
            <a:off x="3662201" y="1335963"/>
            <a:ext cx="41565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5"/>
          <p:cNvSpPr txBox="1"/>
          <p:nvPr>
            <p:ph idx="2" type="title"/>
          </p:nvPr>
        </p:nvSpPr>
        <p:spPr>
          <a:xfrm>
            <a:off x="1325299" y="2918714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40" name="Google Shape;240;p35"/>
          <p:cNvSpPr txBox="1"/>
          <p:nvPr>
            <p:ph idx="3" type="subTitle"/>
          </p:nvPr>
        </p:nvSpPr>
        <p:spPr>
          <a:xfrm>
            <a:off x="3662201" y="2496732"/>
            <a:ext cx="41565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5"/>
          <p:cNvSpPr txBox="1"/>
          <p:nvPr>
            <p:ph idx="4" type="title"/>
          </p:nvPr>
        </p:nvSpPr>
        <p:spPr>
          <a:xfrm>
            <a:off x="1325299" y="408068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42" name="Google Shape;242;p35"/>
          <p:cNvSpPr txBox="1"/>
          <p:nvPr>
            <p:ph idx="5" type="subTitle"/>
          </p:nvPr>
        </p:nvSpPr>
        <p:spPr>
          <a:xfrm>
            <a:off x="3661712" y="3659900"/>
            <a:ext cx="41565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35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44" name="Google Shape;244;p35"/>
          <p:cNvPicPr preferRelativeResize="0"/>
          <p:nvPr/>
        </p:nvPicPr>
        <p:blipFill rotWithShape="1">
          <a:blip r:embed="rId2">
            <a:alphaModFix/>
          </a:blip>
          <a:srcRect b="21636" l="38428" r="8770" t="0"/>
          <a:stretch/>
        </p:blipFill>
        <p:spPr>
          <a:xfrm rot="-2700000">
            <a:off x="-1674750" y="2431326"/>
            <a:ext cx="2618524" cy="23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5"/>
          <p:cNvPicPr preferRelativeResize="0"/>
          <p:nvPr/>
        </p:nvPicPr>
        <p:blipFill rotWithShape="1">
          <a:blip r:embed="rId3">
            <a:alphaModFix/>
          </a:blip>
          <a:srcRect b="0" l="78527" r="0" t="72475"/>
          <a:stretch/>
        </p:blipFill>
        <p:spPr>
          <a:xfrm flipH="1" rot="10800000">
            <a:off x="7757700" y="-296475"/>
            <a:ext cx="1756099" cy="141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5"/>
          <p:cNvPicPr preferRelativeResize="0"/>
          <p:nvPr/>
        </p:nvPicPr>
        <p:blipFill rotWithShape="1">
          <a:blip r:embed="rId4">
            <a:alphaModFix/>
          </a:blip>
          <a:srcRect b="53261" l="46003" r="41205" t="23799"/>
          <a:stretch/>
        </p:blipFill>
        <p:spPr>
          <a:xfrm rot="1114972">
            <a:off x="8115275" y="3904551"/>
            <a:ext cx="1169624" cy="1179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title"/>
          </p:nvPr>
        </p:nvSpPr>
        <p:spPr>
          <a:xfrm>
            <a:off x="1458692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49" name="Google Shape;249;p36"/>
          <p:cNvSpPr txBox="1"/>
          <p:nvPr>
            <p:ph idx="1" type="subTitle"/>
          </p:nvPr>
        </p:nvSpPr>
        <p:spPr>
          <a:xfrm>
            <a:off x="1458681" y="221055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36"/>
          <p:cNvSpPr txBox="1"/>
          <p:nvPr>
            <p:ph idx="2" type="title"/>
          </p:nvPr>
        </p:nvSpPr>
        <p:spPr>
          <a:xfrm>
            <a:off x="5075619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51" name="Google Shape;251;p36"/>
          <p:cNvSpPr txBox="1"/>
          <p:nvPr>
            <p:ph idx="3" type="subTitle"/>
          </p:nvPr>
        </p:nvSpPr>
        <p:spPr>
          <a:xfrm>
            <a:off x="5075605" y="221055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36"/>
          <p:cNvSpPr txBox="1"/>
          <p:nvPr>
            <p:ph idx="4" type="title"/>
          </p:nvPr>
        </p:nvSpPr>
        <p:spPr>
          <a:xfrm>
            <a:off x="1458692" y="345200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5" type="subTitle"/>
          </p:nvPr>
        </p:nvSpPr>
        <p:spPr>
          <a:xfrm>
            <a:off x="1458681" y="397970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36"/>
          <p:cNvSpPr txBox="1"/>
          <p:nvPr>
            <p:ph idx="6" type="title"/>
          </p:nvPr>
        </p:nvSpPr>
        <p:spPr>
          <a:xfrm>
            <a:off x="5075619" y="345200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55" name="Google Shape;255;p36"/>
          <p:cNvSpPr txBox="1"/>
          <p:nvPr>
            <p:ph idx="7" type="subTitle"/>
          </p:nvPr>
        </p:nvSpPr>
        <p:spPr>
          <a:xfrm>
            <a:off x="5075605" y="397970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36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57" name="Google Shape;257;p36"/>
          <p:cNvPicPr preferRelativeResize="0"/>
          <p:nvPr/>
        </p:nvPicPr>
        <p:blipFill rotWithShape="1">
          <a:blip r:embed="rId2">
            <a:alphaModFix/>
          </a:blip>
          <a:srcRect b="0" l="0" r="72868" t="88865"/>
          <a:stretch/>
        </p:blipFill>
        <p:spPr>
          <a:xfrm rot="10800000">
            <a:off x="6474249" y="1"/>
            <a:ext cx="2669752" cy="83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6"/>
          <p:cNvPicPr preferRelativeResize="0"/>
          <p:nvPr/>
        </p:nvPicPr>
        <p:blipFill rotWithShape="1">
          <a:blip r:embed="rId3">
            <a:alphaModFix/>
          </a:blip>
          <a:srcRect b="0" l="81002" r="0" t="75059"/>
          <a:stretch/>
        </p:blipFill>
        <p:spPr>
          <a:xfrm rot="5400000">
            <a:off x="-332124" y="4132664"/>
            <a:ext cx="1152625" cy="951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6"/>
          <p:cNvPicPr preferRelativeResize="0"/>
          <p:nvPr/>
        </p:nvPicPr>
        <p:blipFill rotWithShape="1">
          <a:blip r:embed="rId4">
            <a:alphaModFix/>
          </a:blip>
          <a:srcRect b="38204" l="84998" r="0" t="34090"/>
          <a:stretch/>
        </p:blipFill>
        <p:spPr>
          <a:xfrm rot="5400000">
            <a:off x="4694050" y="4248524"/>
            <a:ext cx="737300" cy="1424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6"/>
          <p:cNvPicPr preferRelativeResize="0"/>
          <p:nvPr/>
        </p:nvPicPr>
        <p:blipFill rotWithShape="1">
          <a:blip r:embed="rId5">
            <a:alphaModFix/>
          </a:blip>
          <a:srcRect b="49030" l="48777" r="41359" t="23434"/>
          <a:stretch/>
        </p:blipFill>
        <p:spPr>
          <a:xfrm rot="-1383051">
            <a:off x="8532750" y="1768976"/>
            <a:ext cx="901873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3" name="Google Shape;263;p37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37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5" name="Google Shape;265;p37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7"/>
          <p:cNvSpPr txBox="1"/>
          <p:nvPr>
            <p:ph idx="4" type="title"/>
          </p:nvPr>
        </p:nvSpPr>
        <p:spPr>
          <a:xfrm>
            <a:off x="72002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7" name="Google Shape;267;p37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7"/>
          <p:cNvSpPr txBox="1"/>
          <p:nvPr>
            <p:ph idx="6" type="title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9" name="Google Shape;269;p37"/>
          <p:cNvSpPr txBox="1"/>
          <p:nvPr>
            <p:ph idx="7" type="subTitle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37"/>
          <p:cNvSpPr txBox="1"/>
          <p:nvPr>
            <p:ph idx="8" type="title"/>
          </p:nvPr>
        </p:nvSpPr>
        <p:spPr>
          <a:xfrm>
            <a:off x="5966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71" name="Google Shape;271;p37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37"/>
          <p:cNvSpPr txBox="1"/>
          <p:nvPr>
            <p:ph idx="13" type="title"/>
          </p:nvPr>
        </p:nvSpPr>
        <p:spPr>
          <a:xfrm>
            <a:off x="5966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73" name="Google Shape;273;p37"/>
          <p:cNvSpPr txBox="1"/>
          <p:nvPr>
            <p:ph idx="14" type="subTitle"/>
          </p:nvPr>
        </p:nvSpPr>
        <p:spPr>
          <a:xfrm>
            <a:off x="5966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37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75" name="Google Shape;275;p37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-3889282">
            <a:off x="5609109" y="-1622888"/>
            <a:ext cx="2447008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7"/>
          <p:cNvPicPr preferRelativeResize="0"/>
          <p:nvPr/>
        </p:nvPicPr>
        <p:blipFill rotWithShape="1">
          <a:blip r:embed="rId3">
            <a:alphaModFix/>
          </a:blip>
          <a:srcRect b="0" l="73097" r="0" t="66172"/>
          <a:stretch/>
        </p:blipFill>
        <p:spPr>
          <a:xfrm>
            <a:off x="6975303" y="3481150"/>
            <a:ext cx="2274401" cy="173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7"/>
          <p:cNvPicPr preferRelativeResize="0"/>
          <p:nvPr/>
        </p:nvPicPr>
        <p:blipFill rotWithShape="1">
          <a:blip r:embed="rId4">
            <a:alphaModFix/>
          </a:blip>
          <a:srcRect b="49030" l="48777" r="41359" t="23434"/>
          <a:stretch/>
        </p:blipFill>
        <p:spPr>
          <a:xfrm flipH="1" rot="-10265225">
            <a:off x="-361068" y="3030178"/>
            <a:ext cx="901873" cy="141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8"/>
          <p:cNvSpPr txBox="1"/>
          <p:nvPr>
            <p:ph hasCustomPrompt="1" type="title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80" name="Google Shape;280;p38"/>
          <p:cNvSpPr txBox="1"/>
          <p:nvPr>
            <p:ph idx="1" type="subTitle"/>
          </p:nvPr>
        </p:nvSpPr>
        <p:spPr>
          <a:xfrm>
            <a:off x="1284000" y="1368300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38"/>
          <p:cNvSpPr txBox="1"/>
          <p:nvPr>
            <p:ph hasCustomPrompt="1" idx="2" type="title"/>
          </p:nvPr>
        </p:nvSpPr>
        <p:spPr>
          <a:xfrm>
            <a:off x="1284000" y="194528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38"/>
          <p:cNvSpPr txBox="1"/>
          <p:nvPr>
            <p:ph idx="3" type="subTitle"/>
          </p:nvPr>
        </p:nvSpPr>
        <p:spPr>
          <a:xfrm>
            <a:off x="1284000" y="2773595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38"/>
          <p:cNvSpPr txBox="1"/>
          <p:nvPr>
            <p:ph hasCustomPrompt="1" idx="4" type="title"/>
          </p:nvPr>
        </p:nvSpPr>
        <p:spPr>
          <a:xfrm>
            <a:off x="1284000" y="335058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84" name="Google Shape;284;p38"/>
          <p:cNvSpPr txBox="1"/>
          <p:nvPr>
            <p:ph idx="5" type="subTitle"/>
          </p:nvPr>
        </p:nvSpPr>
        <p:spPr>
          <a:xfrm>
            <a:off x="1284000" y="4178902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85" name="Google Shape;285;p38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-3149774">
            <a:off x="-1295432" y="1261499"/>
            <a:ext cx="2461683" cy="238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8"/>
          <p:cNvPicPr preferRelativeResize="0"/>
          <p:nvPr/>
        </p:nvPicPr>
        <p:blipFill rotWithShape="1">
          <a:blip r:embed="rId3">
            <a:alphaModFix/>
          </a:blip>
          <a:srcRect b="48941" l="59877" r="25205" t="29365"/>
          <a:stretch/>
        </p:blipFill>
        <p:spPr>
          <a:xfrm flipH="1" rot="6526818">
            <a:off x="8176577" y="461722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8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>
            <a:off x="5719700" y="3957514"/>
            <a:ext cx="3468227" cy="11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 txBox="1"/>
          <p:nvPr>
            <p:ph hasCustomPrompt="1" type="title"/>
          </p:nvPr>
        </p:nvSpPr>
        <p:spPr>
          <a:xfrm>
            <a:off x="958288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90" name="Google Shape;290;p39"/>
          <p:cNvSpPr txBox="1"/>
          <p:nvPr>
            <p:ph idx="1" type="subTitle"/>
          </p:nvPr>
        </p:nvSpPr>
        <p:spPr>
          <a:xfrm>
            <a:off x="958288" y="3243195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39"/>
          <p:cNvSpPr txBox="1"/>
          <p:nvPr>
            <p:ph hasCustomPrompt="1" idx="2" type="title"/>
          </p:nvPr>
        </p:nvSpPr>
        <p:spPr>
          <a:xfrm>
            <a:off x="3508306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39"/>
          <p:cNvSpPr txBox="1"/>
          <p:nvPr>
            <p:ph idx="3" type="subTitle"/>
          </p:nvPr>
        </p:nvSpPr>
        <p:spPr>
          <a:xfrm>
            <a:off x="3508306" y="3243200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39"/>
          <p:cNvSpPr txBox="1"/>
          <p:nvPr>
            <p:ph hasCustomPrompt="1" idx="4" type="title"/>
          </p:nvPr>
        </p:nvSpPr>
        <p:spPr>
          <a:xfrm>
            <a:off x="5959713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94" name="Google Shape;294;p39"/>
          <p:cNvSpPr txBox="1"/>
          <p:nvPr>
            <p:ph idx="5" type="subTitle"/>
          </p:nvPr>
        </p:nvSpPr>
        <p:spPr>
          <a:xfrm>
            <a:off x="5959713" y="3243204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95" name="Google Shape;295;p39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7650226">
            <a:off x="8054270" y="1501440"/>
            <a:ext cx="2461683" cy="238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9"/>
          <p:cNvPicPr preferRelativeResize="0"/>
          <p:nvPr/>
        </p:nvPicPr>
        <p:blipFill rotWithShape="1">
          <a:blip r:embed="rId3">
            <a:alphaModFix/>
          </a:blip>
          <a:srcRect b="48941" l="59877" r="25205" t="29365"/>
          <a:stretch/>
        </p:blipFill>
        <p:spPr>
          <a:xfrm flipH="1" rot="-4273182">
            <a:off x="-382702" y="3514836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9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 rot="10800000">
            <a:off x="32595" y="1"/>
            <a:ext cx="3468227" cy="1185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9"/>
          <p:cNvSpPr txBox="1"/>
          <p:nvPr>
            <p:ph idx="6" type="title"/>
          </p:nvPr>
        </p:nvSpPr>
        <p:spPr>
          <a:xfrm>
            <a:off x="958288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99" name="Google Shape;299;p39"/>
          <p:cNvSpPr txBox="1"/>
          <p:nvPr>
            <p:ph idx="7" type="title"/>
          </p:nvPr>
        </p:nvSpPr>
        <p:spPr>
          <a:xfrm>
            <a:off x="3508306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00" name="Google Shape;300;p39"/>
          <p:cNvSpPr txBox="1"/>
          <p:nvPr>
            <p:ph idx="8" type="title"/>
          </p:nvPr>
        </p:nvSpPr>
        <p:spPr>
          <a:xfrm>
            <a:off x="5959713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0"/>
          <p:cNvSpPr txBox="1"/>
          <p:nvPr>
            <p:ph type="ctrTitle"/>
          </p:nvPr>
        </p:nvSpPr>
        <p:spPr>
          <a:xfrm>
            <a:off x="2429950" y="535000"/>
            <a:ext cx="4284000" cy="9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3" name="Google Shape;303;p40"/>
          <p:cNvSpPr txBox="1"/>
          <p:nvPr>
            <p:ph idx="1" type="subTitle"/>
          </p:nvPr>
        </p:nvSpPr>
        <p:spPr>
          <a:xfrm>
            <a:off x="2425050" y="1532800"/>
            <a:ext cx="4293900" cy="12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4" name="Google Shape;304;p40"/>
          <p:cNvSpPr txBox="1"/>
          <p:nvPr/>
        </p:nvSpPr>
        <p:spPr>
          <a:xfrm>
            <a:off x="2883325" y="3518925"/>
            <a:ext cx="3377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CREDITS: This presentation template was created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, including icons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 and infographics &amp; images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5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305" name="Google Shape;305;p40"/>
          <p:cNvPicPr preferRelativeResize="0"/>
          <p:nvPr/>
        </p:nvPicPr>
        <p:blipFill rotWithShape="1">
          <a:blip r:embed="rId5">
            <a:alphaModFix/>
          </a:blip>
          <a:srcRect b="22815" l="39240" r="8529" t="0"/>
          <a:stretch/>
        </p:blipFill>
        <p:spPr>
          <a:xfrm rot="-5400009">
            <a:off x="-1517652" y="527504"/>
            <a:ext cx="3794427" cy="3436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0"/>
          <p:cNvPicPr preferRelativeResize="0"/>
          <p:nvPr/>
        </p:nvPicPr>
        <p:blipFill rotWithShape="1">
          <a:blip r:embed="rId6">
            <a:alphaModFix/>
          </a:blip>
          <a:srcRect b="37788" l="81010" r="0" t="35104"/>
          <a:stretch/>
        </p:blipFill>
        <p:spPr>
          <a:xfrm>
            <a:off x="7211851" y="2779297"/>
            <a:ext cx="1965851" cy="293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0"/>
          <p:cNvPicPr preferRelativeResize="0"/>
          <p:nvPr/>
        </p:nvPicPr>
        <p:blipFill rotWithShape="1">
          <a:blip r:embed="rId7">
            <a:alphaModFix/>
          </a:blip>
          <a:srcRect b="0" l="78181" r="0" t="71685"/>
          <a:stretch/>
        </p:blipFill>
        <p:spPr>
          <a:xfrm flipH="1" rot="10800000">
            <a:off x="7441250" y="-85051"/>
            <a:ext cx="1789051" cy="146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0"/>
          <p:cNvPicPr preferRelativeResize="0"/>
          <p:nvPr/>
        </p:nvPicPr>
        <p:blipFill rotWithShape="1">
          <a:blip r:embed="rId8">
            <a:alphaModFix/>
          </a:blip>
          <a:srcRect b="53360" l="48559" r="39815" t="23228"/>
          <a:stretch/>
        </p:blipFill>
        <p:spPr>
          <a:xfrm rot="5400000">
            <a:off x="801800" y="4000424"/>
            <a:ext cx="1305999" cy="147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0"/>
          <p:cNvPicPr preferRelativeResize="0"/>
          <p:nvPr/>
        </p:nvPicPr>
        <p:blipFill rotWithShape="1">
          <a:blip r:embed="rId8">
            <a:alphaModFix/>
          </a:blip>
          <a:srcRect b="46732" l="60584" r="26645" t="29856"/>
          <a:stretch/>
        </p:blipFill>
        <p:spPr>
          <a:xfrm>
            <a:off x="4819525" y="-814250"/>
            <a:ext cx="1179551" cy="12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1205419" y="2999494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4860294" y="2999494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3" type="subTitle"/>
          </p:nvPr>
        </p:nvSpPr>
        <p:spPr>
          <a:xfrm>
            <a:off x="1205419" y="3712894"/>
            <a:ext cx="3078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4" type="subTitle"/>
          </p:nvPr>
        </p:nvSpPr>
        <p:spPr>
          <a:xfrm>
            <a:off x="4860294" y="3712894"/>
            <a:ext cx="3078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7" name="Google Shape;37;p5"/>
          <p:cNvPicPr preferRelativeResize="0"/>
          <p:nvPr/>
        </p:nvPicPr>
        <p:blipFill rotWithShape="1">
          <a:blip r:embed="rId2">
            <a:alphaModFix/>
          </a:blip>
          <a:srcRect b="0" l="77226" r="0" t="71541"/>
          <a:stretch/>
        </p:blipFill>
        <p:spPr>
          <a:xfrm flipH="1">
            <a:off x="-103475" y="4023725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3">
            <a:alphaModFix/>
          </a:blip>
          <a:srcRect b="0" l="0" r="71304" t="86589"/>
          <a:stretch/>
        </p:blipFill>
        <p:spPr>
          <a:xfrm rot="10800000">
            <a:off x="6295174" y="-33624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5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>
            <a:off x="-2918425" y="-2773350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5"/>
          <p:cNvPicPr preferRelativeResize="0"/>
          <p:nvPr/>
        </p:nvPicPr>
        <p:blipFill rotWithShape="1">
          <a:blip r:embed="rId5">
            <a:alphaModFix/>
          </a:blip>
          <a:srcRect b="47691" l="47803" r="40796" t="25148"/>
          <a:stretch/>
        </p:blipFill>
        <p:spPr>
          <a:xfrm>
            <a:off x="8428908" y="1465224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5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 flipH="1">
            <a:off x="6616575" y="4239975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41"/>
          <p:cNvPicPr preferRelativeResize="0"/>
          <p:nvPr/>
        </p:nvPicPr>
        <p:blipFill rotWithShape="1">
          <a:blip r:embed="rId2">
            <a:alphaModFix/>
          </a:blip>
          <a:srcRect b="0" l="0" r="75182" t="67858"/>
          <a:stretch/>
        </p:blipFill>
        <p:spPr>
          <a:xfrm rot="372204">
            <a:off x="-293427" y="3713945"/>
            <a:ext cx="2496404" cy="1864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1"/>
          <p:cNvPicPr preferRelativeResize="0"/>
          <p:nvPr/>
        </p:nvPicPr>
        <p:blipFill rotWithShape="1">
          <a:blip r:embed="rId3">
            <a:alphaModFix/>
          </a:blip>
          <a:srcRect b="48208" l="59914" r="25851" t="31597"/>
          <a:stretch/>
        </p:blipFill>
        <p:spPr>
          <a:xfrm rot="3238517">
            <a:off x="7506504" y="137783"/>
            <a:ext cx="1844790" cy="1472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1"/>
          <p:cNvPicPr preferRelativeResize="0"/>
          <p:nvPr/>
        </p:nvPicPr>
        <p:blipFill rotWithShape="1">
          <a:blip r:embed="rId4">
            <a:alphaModFix/>
          </a:blip>
          <a:srcRect b="0" l="0" r="73182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1"/>
          <p:cNvPicPr preferRelativeResize="0"/>
          <p:nvPr/>
        </p:nvPicPr>
        <p:blipFill rotWithShape="1">
          <a:blip r:embed="rId5">
            <a:alphaModFix/>
          </a:blip>
          <a:srcRect b="0" l="71661" r="0" t="62125"/>
          <a:stretch/>
        </p:blipFill>
        <p:spPr>
          <a:xfrm rot="10800000">
            <a:off x="-44800" y="1"/>
            <a:ext cx="1999150" cy="16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42"/>
          <p:cNvPicPr preferRelativeResize="0"/>
          <p:nvPr/>
        </p:nvPicPr>
        <p:blipFill rotWithShape="1">
          <a:blip r:embed="rId2">
            <a:alphaModFix/>
          </a:blip>
          <a:srcRect b="38179" l="85450" r="0" t="37677"/>
          <a:stretch/>
        </p:blipFill>
        <p:spPr>
          <a:xfrm>
            <a:off x="8240750" y="2337526"/>
            <a:ext cx="1307775" cy="227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2"/>
          <p:cNvPicPr preferRelativeResize="0"/>
          <p:nvPr/>
        </p:nvPicPr>
        <p:blipFill rotWithShape="1">
          <a:blip r:embed="rId3">
            <a:alphaModFix/>
          </a:blip>
          <a:srcRect b="0" l="0" r="70194" t="84158"/>
          <a:stretch/>
        </p:blipFill>
        <p:spPr>
          <a:xfrm>
            <a:off x="0" y="3511000"/>
            <a:ext cx="4045174" cy="163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2"/>
          <p:cNvPicPr preferRelativeResize="0"/>
          <p:nvPr/>
        </p:nvPicPr>
        <p:blipFill rotWithShape="1">
          <a:blip r:embed="rId4">
            <a:alphaModFix/>
          </a:blip>
          <a:srcRect b="46658" l="57981" r="23159" t="27173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42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357349" y="-2232875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2"/>
          <p:cNvPicPr preferRelativeResize="0"/>
          <p:nvPr/>
        </p:nvPicPr>
        <p:blipFill rotWithShape="1">
          <a:blip r:embed="rId6">
            <a:alphaModFix/>
          </a:blip>
          <a:srcRect b="0" l="72488" r="0" t="64626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69444" r="0" t="57827"/>
          <a:stretch/>
        </p:blipFill>
        <p:spPr>
          <a:xfrm rot="10800000">
            <a:off x="-75275" y="-122301"/>
            <a:ext cx="2793999" cy="17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 rotWithShape="1">
          <a:blip r:embed="rId3">
            <a:alphaModFix/>
          </a:blip>
          <a:srcRect b="0" l="78814" r="0" t="72610"/>
          <a:stretch/>
        </p:blipFill>
        <p:spPr>
          <a:xfrm>
            <a:off x="8033899" y="4213674"/>
            <a:ext cx="1542825" cy="125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47691" l="47803" r="40796" t="25148"/>
          <a:stretch/>
        </p:blipFill>
        <p:spPr>
          <a:xfrm>
            <a:off x="-138178" y="4017600"/>
            <a:ext cx="1042452" cy="139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6"/>
          <p:cNvPicPr preferRelativeResize="0"/>
          <p:nvPr/>
        </p:nvPicPr>
        <p:blipFill rotWithShape="1">
          <a:blip r:embed="rId4">
            <a:alphaModFix/>
          </a:blip>
          <a:srcRect b="45129" l="59952" r="26536" t="26563"/>
          <a:stretch/>
        </p:blipFill>
        <p:spPr>
          <a:xfrm>
            <a:off x="8381975" y="-239875"/>
            <a:ext cx="936049" cy="11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715100" y="1120350"/>
            <a:ext cx="654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715099" y="1693050"/>
            <a:ext cx="5013600" cy="23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 sz="16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pic>
        <p:nvPicPr>
          <p:cNvPr id="51" name="Google Shape;51;p7"/>
          <p:cNvPicPr preferRelativeResize="0"/>
          <p:nvPr/>
        </p:nvPicPr>
        <p:blipFill rotWithShape="1">
          <a:blip r:embed="rId2">
            <a:alphaModFix/>
          </a:blip>
          <a:srcRect b="0" l="0" r="13606" t="25975"/>
          <a:stretch/>
        </p:blipFill>
        <p:spPr>
          <a:xfrm flipH="1">
            <a:off x="6152451" y="1505175"/>
            <a:ext cx="3048699" cy="369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/>
          <p:cNvPicPr preferRelativeResize="0"/>
          <p:nvPr/>
        </p:nvPicPr>
        <p:blipFill rotWithShape="1">
          <a:blip r:embed="rId3">
            <a:alphaModFix/>
          </a:blip>
          <a:srcRect b="21783" l="36216" r="8193" t="0"/>
          <a:stretch/>
        </p:blipFill>
        <p:spPr>
          <a:xfrm rot="-3604007">
            <a:off x="3690207" y="-2521955"/>
            <a:ext cx="4310386" cy="3716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7"/>
          <p:cNvPicPr preferRelativeResize="0"/>
          <p:nvPr/>
        </p:nvPicPr>
        <p:blipFill rotWithShape="1">
          <a:blip r:embed="rId4">
            <a:alphaModFix/>
          </a:blip>
          <a:srcRect b="0" l="0" r="70414" t="81390"/>
          <a:stretch/>
        </p:blipFill>
        <p:spPr>
          <a:xfrm>
            <a:off x="0" y="3194500"/>
            <a:ext cx="4080850" cy="1948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7"/>
          <p:cNvPicPr preferRelativeResize="0"/>
          <p:nvPr/>
        </p:nvPicPr>
        <p:blipFill rotWithShape="1">
          <a:blip r:embed="rId5">
            <a:alphaModFix/>
          </a:blip>
          <a:srcRect b="51349" l="49705" r="39918" t="23410"/>
          <a:stretch/>
        </p:blipFill>
        <p:spPr>
          <a:xfrm>
            <a:off x="82050" y="-265775"/>
            <a:ext cx="734326" cy="10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7"/>
          <p:cNvPicPr preferRelativeResize="0"/>
          <p:nvPr/>
        </p:nvPicPr>
        <p:blipFill rotWithShape="1">
          <a:blip r:embed="rId6">
            <a:alphaModFix/>
          </a:blip>
          <a:srcRect b="0" l="79561" r="0" t="72793"/>
          <a:stretch/>
        </p:blipFill>
        <p:spPr>
          <a:xfrm flipH="1" rot="10800000">
            <a:off x="7858925" y="-81201"/>
            <a:ext cx="1405752" cy="117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5100" y="1307100"/>
            <a:ext cx="7713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8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 b="0" l="0" r="75840" t="70964"/>
          <a:stretch/>
        </p:blipFill>
        <p:spPr>
          <a:xfrm rot="10799976">
            <a:off x="7111501" y="3109409"/>
            <a:ext cx="2979200" cy="206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8"/>
          <p:cNvPicPr preferRelativeResize="0"/>
          <p:nvPr/>
        </p:nvPicPr>
        <p:blipFill rotWithShape="1">
          <a:blip r:embed="rId3">
            <a:alphaModFix/>
          </a:blip>
          <a:srcRect b="38111" l="85672" r="0" t="38020"/>
          <a:stretch/>
        </p:blipFill>
        <p:spPr>
          <a:xfrm rot="-5400000">
            <a:off x="1052486" y="-370162"/>
            <a:ext cx="907676" cy="158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8"/>
          <p:cNvPicPr preferRelativeResize="0"/>
          <p:nvPr/>
        </p:nvPicPr>
        <p:blipFill rotWithShape="1">
          <a:blip r:embed="rId4">
            <a:alphaModFix/>
          </a:blip>
          <a:srcRect b="0" l="0" r="72289" t="86876"/>
          <a:stretch/>
        </p:blipFill>
        <p:spPr>
          <a:xfrm rot="10800000">
            <a:off x="5865525" y="-32775"/>
            <a:ext cx="3306701" cy="118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 rotWithShape="1">
          <a:blip r:embed="rId5">
            <a:alphaModFix/>
          </a:blip>
          <a:srcRect b="0" l="74647" r="0" t="66575"/>
          <a:stretch/>
        </p:blipFill>
        <p:spPr>
          <a:xfrm flipH="1">
            <a:off x="-1" y="3381975"/>
            <a:ext cx="2234276" cy="17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3316075" y="1417088"/>
            <a:ext cx="5112900" cy="12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9"/>
          <p:cNvSpPr txBox="1"/>
          <p:nvPr>
            <p:ph idx="1" type="subTitle"/>
          </p:nvPr>
        </p:nvSpPr>
        <p:spPr>
          <a:xfrm>
            <a:off x="4060050" y="2628725"/>
            <a:ext cx="4368900" cy="10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65" name="Google Shape;65;p9"/>
          <p:cNvPicPr preferRelativeResize="0"/>
          <p:nvPr/>
        </p:nvPicPr>
        <p:blipFill rotWithShape="1">
          <a:blip r:embed="rId2">
            <a:alphaModFix/>
          </a:blip>
          <a:srcRect b="0" l="0" r="41162" t="0"/>
          <a:stretch/>
        </p:blipFill>
        <p:spPr>
          <a:xfrm>
            <a:off x="-381175" y="1561850"/>
            <a:ext cx="3805450" cy="36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 rotWithShape="1">
          <a:blip r:embed="rId3">
            <a:alphaModFix/>
          </a:blip>
          <a:srcRect b="36834" l="85409" r="0" t="36211"/>
          <a:stretch/>
        </p:blipFill>
        <p:spPr>
          <a:xfrm rot="-5400000">
            <a:off x="2186800" y="-858149"/>
            <a:ext cx="1077999" cy="208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0" l="0" r="76156" t="70598"/>
          <a:stretch/>
        </p:blipFill>
        <p:spPr>
          <a:xfrm rot="858186">
            <a:off x="-90681" y="4148723"/>
            <a:ext cx="2845112" cy="202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9"/>
          <p:cNvPicPr preferRelativeResize="0"/>
          <p:nvPr/>
        </p:nvPicPr>
        <p:blipFill rotWithShape="1">
          <a:blip r:embed="rId5">
            <a:alphaModFix/>
          </a:blip>
          <a:srcRect b="0" l="0" r="68748" t="86831"/>
          <a:stretch/>
        </p:blipFill>
        <p:spPr>
          <a:xfrm rot="10800000">
            <a:off x="5841998" y="1"/>
            <a:ext cx="3293302" cy="10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9"/>
          <p:cNvPicPr preferRelativeResize="0"/>
          <p:nvPr/>
        </p:nvPicPr>
        <p:blipFill rotWithShape="1">
          <a:blip r:embed="rId6">
            <a:alphaModFix/>
          </a:blip>
          <a:srcRect b="53544" l="49176" r="42798" t="22495"/>
          <a:stretch/>
        </p:blipFill>
        <p:spPr>
          <a:xfrm rot="-5400000">
            <a:off x="6478640" y="4076766"/>
            <a:ext cx="707523" cy="118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28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theme" Target="../theme/theme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Orbitron"/>
              <a:buNone/>
              <a:defRPr sz="3500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saporedicina.com/english/how-to-open-a-company-in-singapore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1.png"/><Relationship Id="rId4" Type="http://schemas.openxmlformats.org/officeDocument/2006/relationships/image" Target="../media/image10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docs.google.com/spreadsheets/d/1EzPb5U0dwlFqBQ-HcrpWN4qJqecenTMC-MCNTAaNIFw/edit?usp=sharing" TargetMode="External"/><Relationship Id="rId4" Type="http://schemas.openxmlformats.org/officeDocument/2006/relationships/hyperlink" Target="https://www.fiverr.com/andreysedich495/sound-design-any-visual-content?context_referrer=subcategory_listing&amp;source=filtered_pro_gigs&amp;ref_ctx_id=592aa713bb542608034a6d24f5fef1d2&amp;pckg_id=1&amp;pos=22&amp;context_type=rating&amp;funnel=592aa713bb542608034a6d24f5fef1d2&amp;ref=pro%3Aany&amp;imp_id=9ce469f6-4681-4b39-aa80-030cc42114e2" TargetMode="External"/><Relationship Id="rId5" Type="http://schemas.openxmlformats.org/officeDocument/2006/relationships/hyperlink" Target="https://www.fiverr.com/nelahvoice/record-male-voice-overs?context_referrer=subcategory_listing&amp;source=filtered_pro_gigs&amp;ref_ctx_id=f2384b4b419403e17b0ec6c78ede463f&amp;pckg_id=1&amp;pos=18&amp;context_type=rating&amp;funnel=f2384b4b419403e17b0ec6c78ede463f&amp;ref=language%3Aenglish%7Cgender%3Amale%7Cpro%3Aany&amp;imp_id=d59c64f7-4b18-4bcf-b7da-561c50f6679b" TargetMode="External"/><Relationship Id="rId6" Type="http://schemas.openxmlformats.org/officeDocument/2006/relationships/hyperlink" Target="https://www.logicboostlabs.com/blog/2020/02/17/calculating-valuation-for-your-startup#:~:text=Valuation%20based%20on%20revenue%20and%20growth&amp;text=To%20calculate%20valuation%20using%20this,growth%20rate%20of%20the%20startup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2.png"/><Relationship Id="rId4" Type="http://schemas.openxmlformats.org/officeDocument/2006/relationships/image" Target="../media/image10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9.png"/><Relationship Id="rId4" Type="http://schemas.openxmlformats.org/officeDocument/2006/relationships/image" Target="../media/image10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>
            <p:ph type="ctrTitle"/>
          </p:nvPr>
        </p:nvSpPr>
        <p:spPr>
          <a:xfrm>
            <a:off x="741550" y="1005725"/>
            <a:ext cx="4359900" cy="24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 History @NMS</a:t>
            </a:r>
            <a:endParaRPr/>
          </a:p>
        </p:txBody>
      </p:sp>
      <p:sp>
        <p:nvSpPr>
          <p:cNvPr id="326" name="Google Shape;326;p43"/>
          <p:cNvSpPr txBox="1"/>
          <p:nvPr>
            <p:ph idx="1" type="subTitle"/>
          </p:nvPr>
        </p:nvSpPr>
        <p:spPr>
          <a:xfrm>
            <a:off x="2189350" y="3880675"/>
            <a:ext cx="2821500" cy="5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unique VR experience at National Museum of Singapore</a:t>
            </a:r>
            <a:endParaRPr/>
          </a:p>
        </p:txBody>
      </p:sp>
      <p:sp>
        <p:nvSpPr>
          <p:cNvPr id="327" name="Google Shape;327;p43"/>
          <p:cNvSpPr txBox="1"/>
          <p:nvPr>
            <p:ph idx="1" type="subTitle"/>
          </p:nvPr>
        </p:nvSpPr>
        <p:spPr>
          <a:xfrm>
            <a:off x="0" y="4636500"/>
            <a:ext cx="2189400" cy="5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By: Winston &amp; Jerryl</a:t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2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Capex for Company Setup</a:t>
            </a:r>
            <a:endParaRPr/>
          </a:p>
        </p:txBody>
      </p:sp>
      <p:sp>
        <p:nvSpPr>
          <p:cNvPr id="414" name="Google Shape;414;p52"/>
          <p:cNvSpPr txBox="1"/>
          <p:nvPr>
            <p:ph idx="9" type="subTitle"/>
          </p:nvPr>
        </p:nvSpPr>
        <p:spPr>
          <a:xfrm>
            <a:off x="5764375" y="3025338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$500</a:t>
            </a:r>
            <a:endParaRPr/>
          </a:p>
        </p:txBody>
      </p:sp>
      <p:sp>
        <p:nvSpPr>
          <p:cNvPr id="415" name="Google Shape;415;p52"/>
          <p:cNvSpPr txBox="1"/>
          <p:nvPr>
            <p:ph type="title"/>
          </p:nvPr>
        </p:nvSpPr>
        <p:spPr>
          <a:xfrm>
            <a:off x="518350" y="2315688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Incorporation Services</a:t>
            </a:r>
            <a:endParaRPr/>
          </a:p>
        </p:txBody>
      </p:sp>
      <p:sp>
        <p:nvSpPr>
          <p:cNvPr id="416" name="Google Shape;416;p52"/>
          <p:cNvSpPr txBox="1"/>
          <p:nvPr>
            <p:ph idx="1" type="subTitle"/>
          </p:nvPr>
        </p:nvSpPr>
        <p:spPr>
          <a:xfrm>
            <a:off x="518375" y="3025338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$963</a:t>
            </a:r>
            <a:endParaRPr/>
          </a:p>
        </p:txBody>
      </p:sp>
      <p:sp>
        <p:nvSpPr>
          <p:cNvPr id="417" name="Google Shape;417;p52"/>
          <p:cNvSpPr txBox="1"/>
          <p:nvPr>
            <p:ph idx="2" type="title"/>
          </p:nvPr>
        </p:nvSpPr>
        <p:spPr>
          <a:xfrm>
            <a:off x="3141375" y="2315688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Secretary</a:t>
            </a:r>
            <a:endParaRPr/>
          </a:p>
        </p:txBody>
      </p:sp>
      <p:sp>
        <p:nvSpPr>
          <p:cNvPr id="418" name="Google Shape;418;p52"/>
          <p:cNvSpPr txBox="1"/>
          <p:nvPr>
            <p:ph idx="3" type="subTitle"/>
          </p:nvPr>
        </p:nvSpPr>
        <p:spPr>
          <a:xfrm>
            <a:off x="3141375" y="3025338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$856</a:t>
            </a:r>
            <a:endParaRPr/>
          </a:p>
        </p:txBody>
      </p:sp>
      <p:sp>
        <p:nvSpPr>
          <p:cNvPr id="419" name="Google Shape;419;p52"/>
          <p:cNvSpPr txBox="1"/>
          <p:nvPr>
            <p:ph idx="8" type="title"/>
          </p:nvPr>
        </p:nvSpPr>
        <p:spPr>
          <a:xfrm>
            <a:off x="5361025" y="2315700"/>
            <a:ext cx="3264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Opening of Bank Account</a:t>
            </a:r>
            <a:endParaRPr/>
          </a:p>
        </p:txBody>
      </p:sp>
      <p:sp>
        <p:nvSpPr>
          <p:cNvPr id="420" name="Google Shape;420;p52"/>
          <p:cNvSpPr txBox="1"/>
          <p:nvPr/>
        </p:nvSpPr>
        <p:spPr>
          <a:xfrm>
            <a:off x="518375" y="4565000"/>
            <a:ext cx="6058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https://www.saporedicina.com/english/how-to-open-a-company-in-singapore/</a:t>
            </a:r>
            <a:endParaRPr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3"/>
          <p:cNvSpPr txBox="1"/>
          <p:nvPr>
            <p:ph type="title"/>
          </p:nvPr>
        </p:nvSpPr>
        <p:spPr>
          <a:xfrm>
            <a:off x="2775856" y="3073850"/>
            <a:ext cx="5652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 month breakdown</a:t>
            </a:r>
            <a:endParaRPr/>
          </a:p>
        </p:txBody>
      </p:sp>
      <p:sp>
        <p:nvSpPr>
          <p:cNvPr id="426" name="Google Shape;426;p53"/>
          <p:cNvSpPr txBox="1"/>
          <p:nvPr>
            <p:ph idx="1" type="subTitle"/>
          </p:nvPr>
        </p:nvSpPr>
        <p:spPr>
          <a:xfrm>
            <a:off x="2018625" y="1537750"/>
            <a:ext cx="6410400" cy="15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</a:t>
            </a:r>
            <a:r>
              <a:rPr lang="en"/>
              <a:t>timeline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" name="Google Shape;431;p54"/>
          <p:cNvCxnSpPr/>
          <p:nvPr/>
        </p:nvCxnSpPr>
        <p:spPr>
          <a:xfrm>
            <a:off x="1235700" y="2571750"/>
            <a:ext cx="66726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2" name="Google Shape;432;p54"/>
          <p:cNvCxnSpPr/>
          <p:nvPr/>
        </p:nvCxnSpPr>
        <p:spPr>
          <a:xfrm>
            <a:off x="7908300" y="2571750"/>
            <a:ext cx="1300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54"/>
          <p:cNvCxnSpPr/>
          <p:nvPr/>
        </p:nvCxnSpPr>
        <p:spPr>
          <a:xfrm>
            <a:off x="1252575" y="2482350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p54"/>
          <p:cNvCxnSpPr/>
          <p:nvPr/>
        </p:nvCxnSpPr>
        <p:spPr>
          <a:xfrm>
            <a:off x="2626475" y="2482350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p54"/>
          <p:cNvCxnSpPr/>
          <p:nvPr/>
        </p:nvCxnSpPr>
        <p:spPr>
          <a:xfrm>
            <a:off x="4002025" y="2498475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6" name="Google Shape;436;p54"/>
          <p:cNvCxnSpPr/>
          <p:nvPr/>
        </p:nvCxnSpPr>
        <p:spPr>
          <a:xfrm>
            <a:off x="5364000" y="2482350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7" name="Google Shape;437;p54"/>
          <p:cNvCxnSpPr/>
          <p:nvPr/>
        </p:nvCxnSpPr>
        <p:spPr>
          <a:xfrm>
            <a:off x="6588750" y="2482350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8" name="Google Shape;438;p54"/>
          <p:cNvCxnSpPr/>
          <p:nvPr/>
        </p:nvCxnSpPr>
        <p:spPr>
          <a:xfrm>
            <a:off x="7908300" y="2482350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9" name="Google Shape;439;p54"/>
          <p:cNvSpPr txBox="1"/>
          <p:nvPr/>
        </p:nvSpPr>
        <p:spPr>
          <a:xfrm>
            <a:off x="3519475" y="1941925"/>
            <a:ext cx="965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March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0" name="Google Shape;440;p54"/>
          <p:cNvSpPr txBox="1"/>
          <p:nvPr/>
        </p:nvSpPr>
        <p:spPr>
          <a:xfrm>
            <a:off x="6212850" y="1887825"/>
            <a:ext cx="751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May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1" name="Google Shape;441;p54"/>
          <p:cNvSpPr txBox="1"/>
          <p:nvPr/>
        </p:nvSpPr>
        <p:spPr>
          <a:xfrm>
            <a:off x="4988100" y="2763075"/>
            <a:ext cx="751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April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2" name="Google Shape;442;p54"/>
          <p:cNvSpPr txBox="1"/>
          <p:nvPr/>
        </p:nvSpPr>
        <p:spPr>
          <a:xfrm>
            <a:off x="7504650" y="2763075"/>
            <a:ext cx="807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June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3" name="Google Shape;443;p54"/>
          <p:cNvSpPr txBox="1"/>
          <p:nvPr/>
        </p:nvSpPr>
        <p:spPr>
          <a:xfrm>
            <a:off x="644625" y="1941925"/>
            <a:ext cx="121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January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4" name="Google Shape;444;p54"/>
          <p:cNvSpPr txBox="1"/>
          <p:nvPr/>
        </p:nvSpPr>
        <p:spPr>
          <a:xfrm>
            <a:off x="1976075" y="2763075"/>
            <a:ext cx="1300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February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5" name="Google Shape;445;p54"/>
          <p:cNvSpPr txBox="1"/>
          <p:nvPr/>
        </p:nvSpPr>
        <p:spPr>
          <a:xfrm>
            <a:off x="342675" y="1010575"/>
            <a:ext cx="2283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Renting office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Hiring people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Start on scope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6" name="Google Shape;446;p54"/>
          <p:cNvSpPr txBox="1"/>
          <p:nvPr/>
        </p:nvSpPr>
        <p:spPr>
          <a:xfrm>
            <a:off x="1198925" y="3255675"/>
            <a:ext cx="2337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Designing flow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Finish hiring process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Start writing of scenes and narration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7" name="Google Shape;447;p54"/>
          <p:cNvSpPr txBox="1"/>
          <p:nvPr/>
        </p:nvSpPr>
        <p:spPr>
          <a:xfrm>
            <a:off x="3092125" y="1010575"/>
            <a:ext cx="2271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Start development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Artist creates model and cleanup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Outsource sound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8" name="Google Shape;448;p54"/>
          <p:cNvSpPr txBox="1"/>
          <p:nvPr/>
        </p:nvSpPr>
        <p:spPr>
          <a:xfrm>
            <a:off x="4044300" y="3255675"/>
            <a:ext cx="222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Developers work alongside artist to “virtualize” assets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Outsource sounds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49" name="Google Shape;449;p54"/>
          <p:cNvSpPr txBox="1"/>
          <p:nvPr/>
        </p:nvSpPr>
        <p:spPr>
          <a:xfrm>
            <a:off x="5678850" y="1010575"/>
            <a:ext cx="222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Start on sprint 1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Software engineer makes sure code is clean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50" name="Google Shape;450;p54"/>
          <p:cNvSpPr txBox="1"/>
          <p:nvPr/>
        </p:nvSpPr>
        <p:spPr>
          <a:xfrm>
            <a:off x="6588600" y="3255675"/>
            <a:ext cx="22296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Finish on minimum viable </a:t>
            </a: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product</a:t>
            </a: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 with at least 75% satisfaction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5" name="Google Shape;455;p55"/>
          <p:cNvCxnSpPr/>
          <p:nvPr/>
        </p:nvCxnSpPr>
        <p:spPr>
          <a:xfrm>
            <a:off x="1235700" y="2571750"/>
            <a:ext cx="66726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55"/>
          <p:cNvCxnSpPr/>
          <p:nvPr/>
        </p:nvCxnSpPr>
        <p:spPr>
          <a:xfrm>
            <a:off x="27625" y="2571750"/>
            <a:ext cx="1300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57" name="Google Shape;457;p55"/>
          <p:cNvCxnSpPr/>
          <p:nvPr/>
        </p:nvCxnSpPr>
        <p:spPr>
          <a:xfrm>
            <a:off x="1252575" y="2482350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55"/>
          <p:cNvCxnSpPr/>
          <p:nvPr/>
        </p:nvCxnSpPr>
        <p:spPr>
          <a:xfrm>
            <a:off x="2626475" y="2482350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55"/>
          <p:cNvCxnSpPr/>
          <p:nvPr/>
        </p:nvCxnSpPr>
        <p:spPr>
          <a:xfrm>
            <a:off x="4002025" y="2498475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55"/>
          <p:cNvCxnSpPr/>
          <p:nvPr/>
        </p:nvCxnSpPr>
        <p:spPr>
          <a:xfrm>
            <a:off x="5364000" y="2482350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p55"/>
          <p:cNvCxnSpPr/>
          <p:nvPr/>
        </p:nvCxnSpPr>
        <p:spPr>
          <a:xfrm>
            <a:off x="6588750" y="2482350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2" name="Google Shape;462;p55"/>
          <p:cNvCxnSpPr/>
          <p:nvPr/>
        </p:nvCxnSpPr>
        <p:spPr>
          <a:xfrm>
            <a:off x="7908300" y="2482350"/>
            <a:ext cx="0" cy="1788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55"/>
          <p:cNvSpPr txBox="1"/>
          <p:nvPr/>
        </p:nvSpPr>
        <p:spPr>
          <a:xfrm>
            <a:off x="885225" y="1934100"/>
            <a:ext cx="73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July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64" name="Google Shape;464;p55"/>
          <p:cNvSpPr txBox="1"/>
          <p:nvPr/>
        </p:nvSpPr>
        <p:spPr>
          <a:xfrm>
            <a:off x="3236725" y="1885825"/>
            <a:ext cx="1530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September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65" name="Google Shape;465;p55"/>
          <p:cNvSpPr txBox="1"/>
          <p:nvPr/>
        </p:nvSpPr>
        <p:spPr>
          <a:xfrm>
            <a:off x="5901150" y="1885825"/>
            <a:ext cx="1375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November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66" name="Google Shape;466;p55"/>
          <p:cNvSpPr txBox="1"/>
          <p:nvPr/>
        </p:nvSpPr>
        <p:spPr>
          <a:xfrm>
            <a:off x="2079875" y="2765075"/>
            <a:ext cx="1093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August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67" name="Google Shape;467;p55"/>
          <p:cNvSpPr txBox="1"/>
          <p:nvPr/>
        </p:nvSpPr>
        <p:spPr>
          <a:xfrm>
            <a:off x="4771950" y="2765075"/>
            <a:ext cx="1184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October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68" name="Google Shape;468;p55"/>
          <p:cNvSpPr txBox="1"/>
          <p:nvPr/>
        </p:nvSpPr>
        <p:spPr>
          <a:xfrm>
            <a:off x="7185450" y="2765075"/>
            <a:ext cx="1445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Chakra Petch"/>
                <a:ea typeface="Chakra Petch"/>
                <a:cs typeface="Chakra Petch"/>
                <a:sym typeface="Chakra Petch"/>
              </a:rPr>
              <a:t>December</a:t>
            </a:r>
            <a:endParaRPr sz="2000">
              <a:solidFill>
                <a:schemeClr val="dk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69" name="Google Shape;469;p55"/>
          <p:cNvSpPr txBox="1"/>
          <p:nvPr/>
        </p:nvSpPr>
        <p:spPr>
          <a:xfrm>
            <a:off x="342675" y="1010575"/>
            <a:ext cx="2283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Sprint 2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Adding </a:t>
            </a: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necessary</a:t>
            </a: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 models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70" name="Google Shape;470;p55"/>
          <p:cNvSpPr txBox="1"/>
          <p:nvPr/>
        </p:nvSpPr>
        <p:spPr>
          <a:xfrm>
            <a:off x="1252475" y="3255675"/>
            <a:ext cx="2283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Rescope design to ensure timeline is met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Prepare </a:t>
            </a: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for</a:t>
            </a: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 third sprint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71" name="Google Shape;471;p55"/>
          <p:cNvSpPr txBox="1"/>
          <p:nvPr/>
        </p:nvSpPr>
        <p:spPr>
          <a:xfrm>
            <a:off x="3092125" y="1010575"/>
            <a:ext cx="2283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Sprint 3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Software engineer ensures code is up to standard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72" name="Google Shape;472;p55"/>
          <p:cNvSpPr txBox="1"/>
          <p:nvPr/>
        </p:nvSpPr>
        <p:spPr>
          <a:xfrm>
            <a:off x="3990000" y="3255675"/>
            <a:ext cx="2283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Polishing UI and finishing development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Cleaning up of audio, sound effects and </a:t>
            </a: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voice</a:t>
            </a: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 lines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73" name="Google Shape;473;p55"/>
          <p:cNvSpPr txBox="1"/>
          <p:nvPr/>
        </p:nvSpPr>
        <p:spPr>
          <a:xfrm>
            <a:off x="5678850" y="1010575"/>
            <a:ext cx="222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QA testing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Bug fixing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Polishing 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474" name="Google Shape;474;p55"/>
          <p:cNvSpPr txBox="1"/>
          <p:nvPr/>
        </p:nvSpPr>
        <p:spPr>
          <a:xfrm>
            <a:off x="6588600" y="3255675"/>
            <a:ext cx="222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QA testing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Bug Fixing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Release</a:t>
            </a:r>
            <a:endParaRPr sz="1500"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6"/>
          <p:cNvSpPr txBox="1"/>
          <p:nvPr>
            <p:ph type="title"/>
          </p:nvPr>
        </p:nvSpPr>
        <p:spPr>
          <a:xfrm>
            <a:off x="2775856" y="3073850"/>
            <a:ext cx="5652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asking for?</a:t>
            </a:r>
            <a:endParaRPr/>
          </a:p>
        </p:txBody>
      </p:sp>
      <p:sp>
        <p:nvSpPr>
          <p:cNvPr id="480" name="Google Shape;480;p56"/>
          <p:cNvSpPr txBox="1"/>
          <p:nvPr>
            <p:ph idx="1" type="subTitle"/>
          </p:nvPr>
        </p:nvSpPr>
        <p:spPr>
          <a:xfrm>
            <a:off x="2018625" y="1537750"/>
            <a:ext cx="6410400" cy="15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Bidding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incurred</a:t>
            </a:r>
            <a:endParaRPr/>
          </a:p>
        </p:txBody>
      </p:sp>
      <p:pic>
        <p:nvPicPr>
          <p:cNvPr id="486" name="Google Shape;48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9" cy="347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8"/>
          <p:cNvSpPr txBox="1"/>
          <p:nvPr>
            <p:ph type="title"/>
          </p:nvPr>
        </p:nvSpPr>
        <p:spPr>
          <a:xfrm>
            <a:off x="1453800" y="2244275"/>
            <a:ext cx="62364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Profit margin</a:t>
            </a:r>
            <a:endParaRPr/>
          </a:p>
        </p:txBody>
      </p:sp>
      <p:sp>
        <p:nvSpPr>
          <p:cNvPr id="492" name="Google Shape;492;p58"/>
          <p:cNvSpPr txBox="1"/>
          <p:nvPr>
            <p:ph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30%</a:t>
            </a:r>
            <a:endParaRPr/>
          </a:p>
        </p:txBody>
      </p:sp>
      <p:sp>
        <p:nvSpPr>
          <p:cNvPr id="493" name="Google Shape;493;p58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9"/>
          <p:cNvSpPr txBox="1"/>
          <p:nvPr>
            <p:ph type="title"/>
          </p:nvPr>
        </p:nvSpPr>
        <p:spPr>
          <a:xfrm>
            <a:off x="958288" y="21961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3</a:t>
            </a:r>
            <a:r>
              <a:rPr lang="en" sz="6000"/>
              <a:t>0%</a:t>
            </a:r>
            <a:endParaRPr sz="6000"/>
          </a:p>
        </p:txBody>
      </p:sp>
      <p:sp>
        <p:nvSpPr>
          <p:cNvPr id="499" name="Google Shape;499;p59"/>
          <p:cNvSpPr txBox="1"/>
          <p:nvPr>
            <p:ph idx="2" type="title"/>
          </p:nvPr>
        </p:nvSpPr>
        <p:spPr>
          <a:xfrm>
            <a:off x="3459019" y="26533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3</a:t>
            </a:r>
            <a:r>
              <a:rPr lang="en" sz="6000"/>
              <a:t>0%</a:t>
            </a:r>
            <a:endParaRPr sz="6000"/>
          </a:p>
        </p:txBody>
      </p:sp>
      <p:sp>
        <p:nvSpPr>
          <p:cNvPr id="500" name="Google Shape;500;p59"/>
          <p:cNvSpPr txBox="1"/>
          <p:nvPr>
            <p:ph idx="4" type="title"/>
          </p:nvPr>
        </p:nvSpPr>
        <p:spPr>
          <a:xfrm>
            <a:off x="5959713" y="21961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4</a:t>
            </a:r>
            <a:r>
              <a:rPr lang="en" sz="6000"/>
              <a:t>0%</a:t>
            </a:r>
            <a:endParaRPr sz="6000"/>
          </a:p>
        </p:txBody>
      </p:sp>
      <p:sp>
        <p:nvSpPr>
          <p:cNvPr id="501" name="Google Shape;501;p59"/>
          <p:cNvSpPr txBox="1"/>
          <p:nvPr>
            <p:ph idx="6" type="title"/>
          </p:nvPr>
        </p:nvSpPr>
        <p:spPr>
          <a:xfrm>
            <a:off x="958288" y="30244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Upfront</a:t>
            </a:r>
            <a:endParaRPr sz="2000"/>
          </a:p>
        </p:txBody>
      </p:sp>
      <p:sp>
        <p:nvSpPr>
          <p:cNvPr id="502" name="Google Shape;502;p59"/>
          <p:cNvSpPr txBox="1"/>
          <p:nvPr>
            <p:ph idx="7" type="title"/>
          </p:nvPr>
        </p:nvSpPr>
        <p:spPr>
          <a:xfrm>
            <a:off x="3459019" y="34816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MVP</a:t>
            </a:r>
            <a:endParaRPr sz="2000"/>
          </a:p>
        </p:txBody>
      </p:sp>
      <p:sp>
        <p:nvSpPr>
          <p:cNvPr id="503" name="Google Shape;503;p59"/>
          <p:cNvSpPr txBox="1"/>
          <p:nvPr>
            <p:ph idx="8" type="title"/>
          </p:nvPr>
        </p:nvSpPr>
        <p:spPr>
          <a:xfrm>
            <a:off x="5959713" y="30244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Final Product</a:t>
            </a:r>
            <a:endParaRPr sz="2000"/>
          </a:p>
        </p:txBody>
      </p:sp>
      <p:sp>
        <p:nvSpPr>
          <p:cNvPr id="504" name="Google Shape;504;p59"/>
          <p:cNvSpPr txBox="1"/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Payment Terms</a:t>
            </a:r>
            <a:endParaRPr/>
          </a:p>
        </p:txBody>
      </p:sp>
      <p:sp>
        <p:nvSpPr>
          <p:cNvPr id="505" name="Google Shape;505;p59"/>
          <p:cNvSpPr txBox="1"/>
          <p:nvPr/>
        </p:nvSpPr>
        <p:spPr>
          <a:xfrm>
            <a:off x="983950" y="3852800"/>
            <a:ext cx="222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$148,009.67</a:t>
            </a:r>
            <a:endParaRPr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506" name="Google Shape;506;p59"/>
          <p:cNvSpPr txBox="1"/>
          <p:nvPr/>
        </p:nvSpPr>
        <p:spPr>
          <a:xfrm>
            <a:off x="3433375" y="4310000"/>
            <a:ext cx="222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$148,009.67</a:t>
            </a:r>
            <a:endParaRPr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507" name="Google Shape;507;p59"/>
          <p:cNvSpPr txBox="1"/>
          <p:nvPr/>
        </p:nvSpPr>
        <p:spPr>
          <a:xfrm>
            <a:off x="5959725" y="3852800"/>
            <a:ext cx="222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$197,346.23</a:t>
            </a:r>
            <a:endParaRPr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0"/>
          <p:cNvSpPr txBox="1"/>
          <p:nvPr>
            <p:ph type="title"/>
          </p:nvPr>
        </p:nvSpPr>
        <p:spPr>
          <a:xfrm>
            <a:off x="1851000" y="1611750"/>
            <a:ext cx="5442000" cy="12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Next?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1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are looking for</a:t>
            </a:r>
            <a:endParaRPr/>
          </a:p>
        </p:txBody>
      </p:sp>
      <p:sp>
        <p:nvSpPr>
          <p:cNvPr id="518" name="Google Shape;518;p61"/>
          <p:cNvSpPr txBox="1"/>
          <p:nvPr>
            <p:ph idx="4" type="title"/>
          </p:nvPr>
        </p:nvSpPr>
        <p:spPr>
          <a:xfrm>
            <a:off x="720025" y="3443000"/>
            <a:ext cx="2631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Marketing Personnel x2</a:t>
            </a:r>
            <a:endParaRPr/>
          </a:p>
        </p:txBody>
      </p:sp>
      <p:sp>
        <p:nvSpPr>
          <p:cNvPr id="519" name="Google Shape;519;p61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$4,500 monthly</a:t>
            </a:r>
            <a:endParaRPr/>
          </a:p>
        </p:txBody>
      </p:sp>
      <p:sp>
        <p:nvSpPr>
          <p:cNvPr id="520" name="Google Shape;520;p61"/>
          <p:cNvSpPr txBox="1"/>
          <p:nvPr>
            <p:ph idx="6" type="title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Artist x2</a:t>
            </a:r>
            <a:endParaRPr/>
          </a:p>
        </p:txBody>
      </p:sp>
      <p:sp>
        <p:nvSpPr>
          <p:cNvPr id="521" name="Google Shape;521;p61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$4,000 monthly</a:t>
            </a:r>
            <a:endParaRPr/>
          </a:p>
        </p:txBody>
      </p:sp>
      <p:sp>
        <p:nvSpPr>
          <p:cNvPr id="522" name="Google Shape;522;p61"/>
          <p:cNvSpPr txBox="1"/>
          <p:nvPr>
            <p:ph type="title"/>
          </p:nvPr>
        </p:nvSpPr>
        <p:spPr>
          <a:xfrm>
            <a:off x="620225" y="1724675"/>
            <a:ext cx="2557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Junior XR Developer x2</a:t>
            </a:r>
            <a:endParaRPr/>
          </a:p>
        </p:txBody>
      </p:sp>
      <p:sp>
        <p:nvSpPr>
          <p:cNvPr id="523" name="Google Shape;523;p61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$4,500 monthly </a:t>
            </a:r>
            <a:endParaRPr/>
          </a:p>
        </p:txBody>
      </p:sp>
      <p:sp>
        <p:nvSpPr>
          <p:cNvPr id="524" name="Google Shape;524;p61"/>
          <p:cNvSpPr txBox="1"/>
          <p:nvPr>
            <p:ph idx="2" type="title"/>
          </p:nvPr>
        </p:nvSpPr>
        <p:spPr>
          <a:xfrm>
            <a:off x="3243175" y="1724675"/>
            <a:ext cx="2631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 Developer x2</a:t>
            </a:r>
            <a:endParaRPr/>
          </a:p>
        </p:txBody>
      </p:sp>
      <p:sp>
        <p:nvSpPr>
          <p:cNvPr id="525" name="Google Shape;525;p61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$3,500 monthly</a:t>
            </a:r>
            <a:endParaRPr/>
          </a:p>
        </p:txBody>
      </p:sp>
      <p:sp>
        <p:nvSpPr>
          <p:cNvPr id="526" name="Google Shape;526;p61"/>
          <p:cNvSpPr txBox="1"/>
          <p:nvPr>
            <p:ph idx="8" type="title"/>
          </p:nvPr>
        </p:nvSpPr>
        <p:spPr>
          <a:xfrm>
            <a:off x="5879375" y="1724675"/>
            <a:ext cx="2631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Junior Modeller</a:t>
            </a:r>
            <a:endParaRPr/>
          </a:p>
        </p:txBody>
      </p:sp>
      <p:sp>
        <p:nvSpPr>
          <p:cNvPr id="527" name="Google Shape;527;p61"/>
          <p:cNvSpPr txBox="1"/>
          <p:nvPr>
            <p:ph idx="7" type="subTitle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$3,000 monthly</a:t>
            </a:r>
            <a:endParaRPr/>
          </a:p>
        </p:txBody>
      </p:sp>
      <p:sp>
        <p:nvSpPr>
          <p:cNvPr id="528" name="Google Shape;528;p61"/>
          <p:cNvSpPr txBox="1"/>
          <p:nvPr>
            <p:ph idx="13" type="title"/>
          </p:nvPr>
        </p:nvSpPr>
        <p:spPr>
          <a:xfrm>
            <a:off x="5966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QA Testor</a:t>
            </a:r>
            <a:endParaRPr/>
          </a:p>
        </p:txBody>
      </p:sp>
      <p:sp>
        <p:nvSpPr>
          <p:cNvPr id="529" name="Google Shape;529;p61"/>
          <p:cNvSpPr txBox="1"/>
          <p:nvPr>
            <p:ph idx="14" type="subTitle"/>
          </p:nvPr>
        </p:nvSpPr>
        <p:spPr>
          <a:xfrm>
            <a:off x="5966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$2,500 monthly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of Application</a:t>
            </a:r>
            <a:endParaRPr/>
          </a:p>
        </p:txBody>
      </p:sp>
      <p:sp>
        <p:nvSpPr>
          <p:cNvPr id="333" name="Google Shape;333;p44"/>
          <p:cNvSpPr txBox="1"/>
          <p:nvPr>
            <p:ph idx="1" type="body"/>
          </p:nvPr>
        </p:nvSpPr>
        <p:spPr>
          <a:xfrm>
            <a:off x="720000" y="1152475"/>
            <a:ext cx="77040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in a </a:t>
            </a:r>
            <a:r>
              <a:rPr lang="en"/>
              <a:t>museum, visitors are able to wear a VR headset and view in first-person a recreation of the past as well as artifacts belonging to that era.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realistic recreation of scenes from warring eras as well as the stories being told from a narrative, aims to educate the younger generation as well as preserve memories from the past.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2 months of office setup and 10 months of production time in which is split amongst the following: </a:t>
            </a:r>
            <a:endParaRPr/>
          </a:p>
        </p:txBody>
      </p:sp>
      <p:sp>
        <p:nvSpPr>
          <p:cNvPr id="334" name="Google Shape;334;p44"/>
          <p:cNvSpPr txBox="1"/>
          <p:nvPr/>
        </p:nvSpPr>
        <p:spPr>
          <a:xfrm>
            <a:off x="719900" y="3346250"/>
            <a:ext cx="77040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3d modelling: 400 Mandays 		Designing: 100 Mandays		UIUX: 50 Mandays</a:t>
            </a:r>
            <a:endParaRPr>
              <a:solidFill>
                <a:schemeClr val="accent6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Development: 250 Mandays 		Sound: 100 Mandays					</a:t>
            </a:r>
            <a:endParaRPr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 need them</a:t>
            </a:r>
            <a:endParaRPr/>
          </a:p>
        </p:txBody>
      </p:sp>
      <p:sp>
        <p:nvSpPr>
          <p:cNvPr id="535" name="Google Shape;535;p62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going to have to hire more people in the future as we want to expand our products to be simulate various situations during the wars.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are improving the project: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Add more features to use for other products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More Sounds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More Artifacts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Make </a:t>
            </a:r>
            <a:r>
              <a:rPr lang="en"/>
              <a:t>areas</a:t>
            </a:r>
            <a:r>
              <a:rPr lang="en"/>
              <a:t> that people can explore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Add more situations (battles)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Increase the amount of historical moments in our product (eg Impt Speeches)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3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 Project</a:t>
            </a:r>
            <a:endParaRPr/>
          </a:p>
        </p:txBody>
      </p:sp>
      <p:sp>
        <p:nvSpPr>
          <p:cNvPr id="541" name="Google Shape;541;p63"/>
          <p:cNvSpPr txBox="1"/>
          <p:nvPr>
            <p:ph idx="4" type="title"/>
          </p:nvPr>
        </p:nvSpPr>
        <p:spPr>
          <a:xfrm>
            <a:off x="1167702" y="3452000"/>
            <a:ext cx="319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World Mode with Different Maps</a:t>
            </a:r>
            <a:endParaRPr/>
          </a:p>
        </p:txBody>
      </p:sp>
      <p:sp>
        <p:nvSpPr>
          <p:cNvPr id="542" name="Google Shape;542;p63"/>
          <p:cNvSpPr txBox="1"/>
          <p:nvPr>
            <p:ph idx="6" type="title"/>
          </p:nvPr>
        </p:nvSpPr>
        <p:spPr>
          <a:xfrm>
            <a:off x="5250525" y="3452000"/>
            <a:ext cx="2259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Multiplayer/user</a:t>
            </a:r>
            <a:endParaRPr/>
          </a:p>
        </p:txBody>
      </p:sp>
      <p:sp>
        <p:nvSpPr>
          <p:cNvPr id="543" name="Google Shape;543;p63"/>
          <p:cNvSpPr txBox="1"/>
          <p:nvPr>
            <p:ph type="title"/>
          </p:nvPr>
        </p:nvSpPr>
        <p:spPr>
          <a:xfrm>
            <a:off x="1458692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 World with realistic Physics</a:t>
            </a:r>
            <a:endParaRPr/>
          </a:p>
        </p:txBody>
      </p:sp>
      <p:sp>
        <p:nvSpPr>
          <p:cNvPr id="544" name="Google Shape;544;p63"/>
          <p:cNvSpPr txBox="1"/>
          <p:nvPr>
            <p:ph idx="2" type="title"/>
          </p:nvPr>
        </p:nvSpPr>
        <p:spPr>
          <a:xfrm>
            <a:off x="5075619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Realistic Scenarios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64"/>
          <p:cNvSpPr txBox="1"/>
          <p:nvPr>
            <p:ph type="title"/>
          </p:nvPr>
        </p:nvSpPr>
        <p:spPr>
          <a:xfrm>
            <a:off x="715100" y="1742725"/>
            <a:ext cx="7713600" cy="13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250K</a:t>
            </a:r>
            <a:endParaRPr/>
          </a:p>
        </p:txBody>
      </p:sp>
      <p:sp>
        <p:nvSpPr>
          <p:cNvPr id="550" name="Google Shape;550;p64"/>
          <p:cNvSpPr txBox="1"/>
          <p:nvPr>
            <p:ph idx="1" type="subTitle"/>
          </p:nvPr>
        </p:nvSpPr>
        <p:spPr>
          <a:xfrm>
            <a:off x="715100" y="3069625"/>
            <a:ext cx="77136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2"/>
                </a:solidFill>
              </a:rPr>
              <a:t>15</a:t>
            </a:r>
            <a:r>
              <a:rPr b="1" lang="en" sz="6000">
                <a:solidFill>
                  <a:schemeClr val="dk2"/>
                </a:solidFill>
              </a:rPr>
              <a:t>%</a:t>
            </a:r>
            <a:endParaRPr b="1" sz="6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growth-trend</a:t>
            </a:r>
            <a:endParaRPr/>
          </a:p>
        </p:txBody>
      </p:sp>
      <p:pic>
        <p:nvPicPr>
          <p:cNvPr id="556" name="Google Shape;556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8100" y="1411037"/>
            <a:ext cx="4695899" cy="25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411025"/>
            <a:ext cx="4473312" cy="251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much are we asking for?</a:t>
            </a:r>
            <a:endParaRPr/>
          </a:p>
        </p:txBody>
      </p:sp>
      <p:sp>
        <p:nvSpPr>
          <p:cNvPr id="563" name="Google Shape;563;p66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will take small projects </a:t>
            </a:r>
            <a:r>
              <a:rPr lang="en"/>
              <a:t>during</a:t>
            </a:r>
            <a:r>
              <a:rPr lang="en"/>
              <a:t> </a:t>
            </a:r>
            <a:r>
              <a:rPr lang="en"/>
              <a:t>development</a:t>
            </a:r>
            <a:r>
              <a:rPr lang="en"/>
              <a:t> of our super project, earning at least 300k per small project, to sustain costs.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This will continue for around 3 years, taking on 4 projects meanwhile.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 projects will pay for themselves as well as financial aid towards our concurrent super project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Hiring more people will allow sufficient manpower to split into 2 teams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Majority working on the side projects and improving software frameworks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This ensures that the side projects can be completed with a higher quality and thus more revenue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Minority starting designing and scoping of the super project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Development will not begin until the software and experience is up to par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Over time, the majority of people will be </a:t>
            </a:r>
            <a:r>
              <a:rPr lang="en"/>
              <a:t>transferred</a:t>
            </a:r>
            <a:r>
              <a:rPr lang="en"/>
              <a:t> over to the super project to facilitate major </a:t>
            </a:r>
            <a:r>
              <a:rPr lang="en"/>
              <a:t>development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Tasklist &amp; contribution</a:t>
            </a:r>
            <a:endParaRPr/>
          </a:p>
        </p:txBody>
      </p:sp>
      <p:graphicFrame>
        <p:nvGraphicFramePr>
          <p:cNvPr id="569" name="Google Shape;569;p67"/>
          <p:cNvGraphicFramePr/>
          <p:nvPr/>
        </p:nvGraphicFramePr>
        <p:xfrm>
          <a:off x="38" y="1477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{64D0D82B-F3E3-45DB-ABD0-DACE37FF1135}</a:tableStyleId>
              </a:tblPr>
              <a:tblGrid>
                <a:gridCol w="671775"/>
                <a:gridCol w="941350"/>
                <a:gridCol w="1175150"/>
                <a:gridCol w="1124900"/>
                <a:gridCol w="1166800"/>
                <a:gridCol w="1016000"/>
                <a:gridCol w="1187100"/>
                <a:gridCol w="1272625"/>
                <a:gridCol w="588275"/>
              </a:tblGrid>
              <a:tr h="1094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Jerryl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Capex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Office rental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Man days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Team Setup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Slides 40%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Future Employees 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How we are expanding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094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WInston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Scope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Opex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Salaries + outsourcing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Timeline(development and planning)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Slides 60%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</a:rPr>
                        <a:t>Future Funding bid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575" name="Google Shape;575;p68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Excel sheet </a:t>
            </a:r>
            <a:r>
              <a:rPr lang="en" sz="1000" u="sng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https://docs.google.com/spreadsheets/d/1EzPb5U0dwlFqBQ-HcrpWN4qJqecenTMC-MCNTAaNIFw/edit?usp=sharing</a:t>
            </a:r>
            <a:r>
              <a:rPr lang="en" sz="1000">
                <a:solidFill>
                  <a:schemeClr val="accent4"/>
                </a:solidFill>
              </a:rPr>
              <a:t> </a:t>
            </a:r>
            <a:endParaRPr sz="10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Job listings from glassdoor and skillsfuture.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Sound designer: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accent4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iverr.com/andreysedich495/sound-design-any-visual-content?context_referrer=subcategory_listing&amp;source=filtered_pro_gigs&amp;ref_ctx_id=592aa713bb542608034a6d24f5fef1d2&amp;pckg_id=1&amp;pos=22&amp;context_type=rating&amp;funnel=592aa713bb542608034a6d24f5fef1d2&amp;ref=pro%3Aany&amp;imp_id=9ce469f6-4681-4b39-aa80-030cc42114e2</a:t>
            </a:r>
            <a:r>
              <a:rPr lang="en" sz="1000">
                <a:solidFill>
                  <a:schemeClr val="accent4"/>
                </a:solidFill>
              </a:rPr>
              <a:t>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Voice actor: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accent4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iverr.com/nelahvoice/record-male-voice-overs?context_referrer=subcategory_listing&amp;source=filtered_pro_gigs&amp;ref_ctx_id=f2384b4b419403e17b0ec6c78ede463f&amp;pckg_id=1&amp;pos=18&amp;context_type=rating&amp;funnel=f2384b4b419403e17b0ec6c78ede463f&amp;ref=language%3Aenglish%7Cgender%3Amale%7Cpro%3Aany&amp;imp_id=d59c64f7-4b18-4bcf-b7da-561c50f6679b</a:t>
            </a:r>
            <a:r>
              <a:rPr lang="en" sz="1000">
                <a:solidFill>
                  <a:schemeClr val="accent4"/>
                </a:solidFill>
              </a:rPr>
              <a:t> </a:t>
            </a:r>
            <a:endParaRPr sz="10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Startup net worth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accent4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https://www.logicboostlabs.com/blog/2020/02/17/calculating-valuation-for-your-startup#:~:text=Valuation%20based%20on%20revenue%20and%20growth&amp;text=To%20calculate%20valuation%20using%20this,growth%20rate%20of%20the%20startup</a:t>
            </a:r>
            <a:r>
              <a:rPr lang="en" sz="1000">
                <a:solidFill>
                  <a:schemeClr val="accent4"/>
                </a:solidFill>
              </a:rPr>
              <a:t>. </a:t>
            </a:r>
            <a:endParaRPr sz="10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Setup and Roles</a:t>
            </a:r>
            <a:endParaRPr/>
          </a:p>
        </p:txBody>
      </p:sp>
      <p:pic>
        <p:nvPicPr>
          <p:cNvPr id="340" name="Google Shape;34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0" cy="3013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6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Salaries</a:t>
            </a:r>
            <a:endParaRPr/>
          </a:p>
        </p:txBody>
      </p:sp>
      <p:sp>
        <p:nvSpPr>
          <p:cNvPr id="346" name="Google Shape;346;p46"/>
          <p:cNvSpPr txBox="1"/>
          <p:nvPr>
            <p:ph idx="4" type="title"/>
          </p:nvPr>
        </p:nvSpPr>
        <p:spPr>
          <a:xfrm>
            <a:off x="72002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engineer</a:t>
            </a:r>
            <a:endParaRPr/>
          </a:p>
        </p:txBody>
      </p:sp>
      <p:sp>
        <p:nvSpPr>
          <p:cNvPr id="347" name="Google Shape;347;p46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$5,000 monthly</a:t>
            </a:r>
            <a:endParaRPr/>
          </a:p>
        </p:txBody>
      </p:sp>
      <p:sp>
        <p:nvSpPr>
          <p:cNvPr id="348" name="Google Shape;348;p46"/>
          <p:cNvSpPr txBox="1"/>
          <p:nvPr>
            <p:ph idx="6" type="title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Senior Modeller</a:t>
            </a:r>
            <a:endParaRPr/>
          </a:p>
        </p:txBody>
      </p:sp>
      <p:sp>
        <p:nvSpPr>
          <p:cNvPr id="349" name="Google Shape;349;p46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$4,500 monthly</a:t>
            </a:r>
            <a:endParaRPr/>
          </a:p>
        </p:txBody>
      </p:sp>
      <p:sp>
        <p:nvSpPr>
          <p:cNvPr id="350" name="Google Shape;350;p46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r>
              <a:rPr lang="en"/>
              <a:t> Manager</a:t>
            </a:r>
            <a:endParaRPr/>
          </a:p>
        </p:txBody>
      </p:sp>
      <p:sp>
        <p:nvSpPr>
          <p:cNvPr id="351" name="Google Shape;351;p46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$5,000 monthly </a:t>
            </a:r>
            <a:endParaRPr/>
          </a:p>
        </p:txBody>
      </p:sp>
      <p:sp>
        <p:nvSpPr>
          <p:cNvPr id="352" name="Google Shape;352;p46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Senior XR Developer</a:t>
            </a:r>
            <a:endParaRPr/>
          </a:p>
        </p:txBody>
      </p:sp>
      <p:sp>
        <p:nvSpPr>
          <p:cNvPr id="353" name="Google Shape;353;p46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$6,000 monthly</a:t>
            </a:r>
            <a:endParaRPr/>
          </a:p>
        </p:txBody>
      </p:sp>
      <p:sp>
        <p:nvSpPr>
          <p:cNvPr id="354" name="Google Shape;354;p46"/>
          <p:cNvSpPr txBox="1"/>
          <p:nvPr>
            <p:ph idx="8" type="title"/>
          </p:nvPr>
        </p:nvSpPr>
        <p:spPr>
          <a:xfrm>
            <a:off x="5879375" y="1724675"/>
            <a:ext cx="2631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Junior XR Developer</a:t>
            </a:r>
            <a:endParaRPr/>
          </a:p>
        </p:txBody>
      </p:sp>
      <p:sp>
        <p:nvSpPr>
          <p:cNvPr id="355" name="Google Shape;355;p46"/>
          <p:cNvSpPr txBox="1"/>
          <p:nvPr>
            <p:ph idx="7" type="subTitle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$5,000 monthly</a:t>
            </a:r>
            <a:endParaRPr/>
          </a:p>
        </p:txBody>
      </p:sp>
      <p:sp>
        <p:nvSpPr>
          <p:cNvPr id="356" name="Google Shape;356;p46"/>
          <p:cNvSpPr txBox="1"/>
          <p:nvPr>
            <p:ph idx="13" type="title"/>
          </p:nvPr>
        </p:nvSpPr>
        <p:spPr>
          <a:xfrm>
            <a:off x="5966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Junior Modeller x 2</a:t>
            </a:r>
            <a:endParaRPr/>
          </a:p>
        </p:txBody>
      </p:sp>
      <p:sp>
        <p:nvSpPr>
          <p:cNvPr id="357" name="Google Shape;357;p46"/>
          <p:cNvSpPr txBox="1"/>
          <p:nvPr>
            <p:ph idx="14" type="subTitle"/>
          </p:nvPr>
        </p:nvSpPr>
        <p:spPr>
          <a:xfrm>
            <a:off x="5966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$4,000 monthly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7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Salaries</a:t>
            </a:r>
            <a:endParaRPr/>
          </a:p>
        </p:txBody>
      </p:sp>
      <p:sp>
        <p:nvSpPr>
          <p:cNvPr id="363" name="Google Shape;363;p47"/>
          <p:cNvSpPr txBox="1"/>
          <p:nvPr>
            <p:ph idx="4" type="title"/>
          </p:nvPr>
        </p:nvSpPr>
        <p:spPr>
          <a:xfrm>
            <a:off x="720000" y="3443000"/>
            <a:ext cx="262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Writer and 3D visualiser</a:t>
            </a:r>
            <a:endParaRPr/>
          </a:p>
        </p:txBody>
      </p:sp>
      <p:sp>
        <p:nvSpPr>
          <p:cNvPr id="364" name="Google Shape;364;p47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$6,000 monthly</a:t>
            </a:r>
            <a:endParaRPr/>
          </a:p>
        </p:txBody>
      </p:sp>
      <p:sp>
        <p:nvSpPr>
          <p:cNvPr id="365" name="Google Shape;365;p47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$2,500 monthly</a:t>
            </a:r>
            <a:endParaRPr/>
          </a:p>
        </p:txBody>
      </p:sp>
      <p:sp>
        <p:nvSpPr>
          <p:cNvPr id="366" name="Google Shape;366;p47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UI/UX</a:t>
            </a:r>
            <a:endParaRPr/>
          </a:p>
        </p:txBody>
      </p:sp>
      <p:sp>
        <p:nvSpPr>
          <p:cNvPr id="367" name="Google Shape;367;p47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$2,500 monthly</a:t>
            </a:r>
            <a:endParaRPr/>
          </a:p>
        </p:txBody>
      </p:sp>
      <p:sp>
        <p:nvSpPr>
          <p:cNvPr id="368" name="Google Shape;368;p47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</a:t>
            </a:r>
            <a:endParaRPr/>
          </a:p>
        </p:txBody>
      </p:sp>
      <p:sp>
        <p:nvSpPr>
          <p:cNvPr id="369" name="Google Shape;369;p47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Outsourced for $1600</a:t>
            </a:r>
            <a:endParaRPr/>
          </a:p>
        </p:txBody>
      </p:sp>
      <p:sp>
        <p:nvSpPr>
          <p:cNvPr id="370" name="Google Shape;370;p47"/>
          <p:cNvSpPr txBox="1"/>
          <p:nvPr>
            <p:ph idx="8" type="title"/>
          </p:nvPr>
        </p:nvSpPr>
        <p:spPr>
          <a:xfrm>
            <a:off x="5966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QA Tester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Mandays/Month:</a:t>
            </a:r>
            <a:endParaRPr/>
          </a:p>
        </p:txBody>
      </p:sp>
      <p:sp>
        <p:nvSpPr>
          <p:cNvPr id="376" name="Google Shape;376;p48"/>
          <p:cNvSpPr txBox="1"/>
          <p:nvPr>
            <p:ph idx="4294967295" type="body"/>
          </p:nvPr>
        </p:nvSpPr>
        <p:spPr>
          <a:xfrm>
            <a:off x="720000" y="1398425"/>
            <a:ext cx="3632100" cy="3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Manager: 28 Mandays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Senior Developer: 25 Mandays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Junior Developer: 20 Mandays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Software Engineer: 25 Mandays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Senior Modeller: 25 Mandays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Junior Modeller: 20 Mandays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48"/>
          <p:cNvSpPr txBox="1"/>
          <p:nvPr/>
        </p:nvSpPr>
        <p:spPr>
          <a:xfrm>
            <a:off x="4572000" y="1398425"/>
            <a:ext cx="2256300" cy="1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UI/UX: 25 Mandays</a:t>
            </a:r>
            <a:endParaRPr>
              <a:solidFill>
                <a:schemeClr val="accent6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QA Tester: 20 Mandays</a:t>
            </a:r>
            <a:endParaRPr>
              <a:solidFill>
                <a:schemeClr val="accent6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Write &amp; 3D Visualiser: 20 Mandays</a:t>
            </a:r>
            <a:endParaRPr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Outsourcing sound &amp; voice acting</a:t>
            </a:r>
            <a:endParaRPr/>
          </a:p>
        </p:txBody>
      </p:sp>
      <p:pic>
        <p:nvPicPr>
          <p:cNvPr id="383" name="Google Shape;38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8975" y="1017725"/>
            <a:ext cx="3031776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325" y="1017725"/>
            <a:ext cx="3002194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49"/>
          <p:cNvSpPr txBox="1"/>
          <p:nvPr/>
        </p:nvSpPr>
        <p:spPr>
          <a:xfrm>
            <a:off x="3275250" y="1401900"/>
            <a:ext cx="2593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&lt;- Professional </a:t>
            </a:r>
            <a:r>
              <a:rPr lang="en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sound</a:t>
            </a:r>
            <a:r>
              <a:rPr lang="en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 design with variable prices and cleaning up of voice acting</a:t>
            </a:r>
            <a:endParaRPr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Experienced voice actor that voices narration of learning </a:t>
            </a:r>
            <a:r>
              <a:rPr lang="en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courses, guaranteed to have clear intonation</a:t>
            </a:r>
            <a:r>
              <a:rPr lang="en">
                <a:solidFill>
                  <a:schemeClr val="accent3"/>
                </a:solidFill>
                <a:latin typeface="Chakra Petch"/>
                <a:ea typeface="Chakra Petch"/>
                <a:cs typeface="Chakra Petch"/>
                <a:sym typeface="Chakra Petch"/>
              </a:rPr>
              <a:t>-&gt;</a:t>
            </a:r>
            <a:endParaRPr>
              <a:solidFill>
                <a:schemeClr val="accent3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Rental of Office</a:t>
            </a:r>
            <a:endParaRPr/>
          </a:p>
        </p:txBody>
      </p:sp>
      <p:sp>
        <p:nvSpPr>
          <p:cNvPr id="391" name="Google Shape;391;p50"/>
          <p:cNvSpPr txBox="1"/>
          <p:nvPr>
            <p:ph idx="1" type="body"/>
          </p:nvPr>
        </p:nvSpPr>
        <p:spPr>
          <a:xfrm>
            <a:off x="2521500" y="1152475"/>
            <a:ext cx="5902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Price: 700 monthly, subjected to change.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Capacity: 2-20 people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 chose this?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Office tables and chairs are inclusive in the rental, meaning that we do not have to spend time / money to put in the </a:t>
            </a:r>
            <a:r>
              <a:rPr lang="en"/>
              <a:t>necessities</a:t>
            </a:r>
            <a:r>
              <a:rPr lang="en"/>
              <a:t> for the office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5min walk from Telok Ayer Mrt / 7min walk from Raffles MRT</a:t>
            </a:r>
            <a:endParaRPr/>
          </a:p>
        </p:txBody>
      </p:sp>
      <p:pic>
        <p:nvPicPr>
          <p:cNvPr id="392" name="Google Shape;39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50" y="1152475"/>
            <a:ext cx="2346750" cy="336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5875" y="2990300"/>
            <a:ext cx="4071798" cy="210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1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Capex</a:t>
            </a:r>
            <a:endParaRPr/>
          </a:p>
        </p:txBody>
      </p:sp>
      <p:sp>
        <p:nvSpPr>
          <p:cNvPr id="399" name="Google Shape;399;p51"/>
          <p:cNvSpPr txBox="1"/>
          <p:nvPr>
            <p:ph idx="4" type="title"/>
          </p:nvPr>
        </p:nvSpPr>
        <p:spPr>
          <a:xfrm>
            <a:off x="523175" y="3443000"/>
            <a:ext cx="307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Oculus Quest 2 x2</a:t>
            </a:r>
            <a:endParaRPr/>
          </a:p>
        </p:txBody>
      </p:sp>
      <p:sp>
        <p:nvSpPr>
          <p:cNvPr id="400" name="Google Shape;400;p51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$1000</a:t>
            </a:r>
            <a:endParaRPr/>
          </a:p>
        </p:txBody>
      </p:sp>
      <p:sp>
        <p:nvSpPr>
          <p:cNvPr id="401" name="Google Shape;401;p51"/>
          <p:cNvSpPr txBox="1"/>
          <p:nvPr>
            <p:ph idx="6" type="title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Wacom One x 2</a:t>
            </a:r>
            <a:endParaRPr/>
          </a:p>
        </p:txBody>
      </p:sp>
      <p:sp>
        <p:nvSpPr>
          <p:cNvPr id="402" name="Google Shape;402;p51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$400</a:t>
            </a:r>
            <a:endParaRPr/>
          </a:p>
        </p:txBody>
      </p:sp>
      <p:sp>
        <p:nvSpPr>
          <p:cNvPr id="403" name="Google Shape;403;p51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Laptop x 10</a:t>
            </a:r>
            <a:endParaRPr/>
          </a:p>
        </p:txBody>
      </p:sp>
      <p:sp>
        <p:nvSpPr>
          <p:cNvPr id="404" name="Google Shape;404;p51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$12,000</a:t>
            </a:r>
            <a:endParaRPr/>
          </a:p>
        </p:txBody>
      </p:sp>
      <p:sp>
        <p:nvSpPr>
          <p:cNvPr id="405" name="Google Shape;405;p51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Huawei P30 Pro</a:t>
            </a:r>
            <a:endParaRPr/>
          </a:p>
        </p:txBody>
      </p:sp>
      <p:sp>
        <p:nvSpPr>
          <p:cNvPr id="406" name="Google Shape;406;p51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$618</a:t>
            </a:r>
            <a:endParaRPr/>
          </a:p>
        </p:txBody>
      </p:sp>
      <p:sp>
        <p:nvSpPr>
          <p:cNvPr id="407" name="Google Shape;407;p51"/>
          <p:cNvSpPr txBox="1"/>
          <p:nvPr>
            <p:ph idx="8" type="title"/>
          </p:nvPr>
        </p:nvSpPr>
        <p:spPr>
          <a:xfrm>
            <a:off x="5562725" y="1724675"/>
            <a:ext cx="3264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Photometry App: Reality Capture</a:t>
            </a:r>
            <a:endParaRPr/>
          </a:p>
        </p:txBody>
      </p:sp>
      <p:sp>
        <p:nvSpPr>
          <p:cNvPr id="408" name="Google Shape;408;p51"/>
          <p:cNvSpPr txBox="1"/>
          <p:nvPr>
            <p:ph idx="7" type="subTitle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$400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keting Challenges of VR by Slidesgo">
  <a:themeElements>
    <a:clrScheme name="Simple Light">
      <a:dk1>
        <a:srgbClr val="010D26"/>
      </a:dk1>
      <a:lt1>
        <a:srgbClr val="8509FB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